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58" r:id="rId8"/>
    <p:sldId id="265" r:id="rId9"/>
    <p:sldId id="259"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kyboy Mkhondwane" userId="14038ae2-d0cc-4472-a6ff-ea8ddba3e5b7" providerId="ADAL" clId="{DF0B7BEB-EAE6-478B-B78B-945CB54C16D2}"/>
    <pc:docChg chg="custSel modSld">
      <pc:chgData name="Luckyboy Mkhondwane" userId="14038ae2-d0cc-4472-a6ff-ea8ddba3e5b7" providerId="ADAL" clId="{DF0B7BEB-EAE6-478B-B78B-945CB54C16D2}" dt="2022-12-05T09:46:21.244" v="75" actId="1076"/>
      <pc:docMkLst>
        <pc:docMk/>
      </pc:docMkLst>
      <pc:sldChg chg="addSp modSp">
        <pc:chgData name="Luckyboy Mkhondwane" userId="14038ae2-d0cc-4472-a6ff-ea8ddba3e5b7" providerId="ADAL" clId="{DF0B7BEB-EAE6-478B-B78B-945CB54C16D2}" dt="2022-12-05T09:44:18.054" v="30" actId="1076"/>
        <pc:sldMkLst>
          <pc:docMk/>
          <pc:sldMk cId="3424866287" sldId="256"/>
        </pc:sldMkLst>
        <pc:spChg chg="mod">
          <ac:chgData name="Luckyboy Mkhondwane" userId="14038ae2-d0cc-4472-a6ff-ea8ddba3e5b7" providerId="ADAL" clId="{DF0B7BEB-EAE6-478B-B78B-945CB54C16D2}" dt="2022-12-05T09:43:47.763" v="25" actId="20577"/>
          <ac:spMkLst>
            <pc:docMk/>
            <pc:sldMk cId="3424866287" sldId="256"/>
            <ac:spMk id="3" creationId="{494D377C-E821-40B6-B824-9EA242CCE800}"/>
          </ac:spMkLst>
        </pc:spChg>
        <pc:picChg chg="add mod">
          <ac:chgData name="Luckyboy Mkhondwane" userId="14038ae2-d0cc-4472-a6ff-ea8ddba3e5b7" providerId="ADAL" clId="{DF0B7BEB-EAE6-478B-B78B-945CB54C16D2}" dt="2022-12-05T09:44:18.054" v="30" actId="1076"/>
          <ac:picMkLst>
            <pc:docMk/>
            <pc:sldMk cId="3424866287" sldId="256"/>
            <ac:picMk id="4" creationId="{9F980C04-D5BA-40C9-A82B-FE94A9199B15}"/>
          </ac:picMkLst>
        </pc:picChg>
      </pc:sldChg>
      <pc:sldChg chg="addSp modSp">
        <pc:chgData name="Luckyboy Mkhondwane" userId="14038ae2-d0cc-4472-a6ff-ea8ddba3e5b7" providerId="ADAL" clId="{DF0B7BEB-EAE6-478B-B78B-945CB54C16D2}" dt="2022-12-05T09:44:40.285" v="35" actId="1076"/>
        <pc:sldMkLst>
          <pc:docMk/>
          <pc:sldMk cId="3911118517" sldId="257"/>
        </pc:sldMkLst>
        <pc:picChg chg="add mod">
          <ac:chgData name="Luckyboy Mkhondwane" userId="14038ae2-d0cc-4472-a6ff-ea8ddba3e5b7" providerId="ADAL" clId="{DF0B7BEB-EAE6-478B-B78B-945CB54C16D2}" dt="2022-12-05T09:44:40.285" v="35" actId="1076"/>
          <ac:picMkLst>
            <pc:docMk/>
            <pc:sldMk cId="3911118517" sldId="257"/>
            <ac:picMk id="4" creationId="{E7618818-34FA-4074-87CC-D5AFAA8697C4}"/>
          </ac:picMkLst>
        </pc:picChg>
      </pc:sldChg>
      <pc:sldChg chg="addSp modSp">
        <pc:chgData name="Luckyboy Mkhondwane" userId="14038ae2-d0cc-4472-a6ff-ea8ddba3e5b7" providerId="ADAL" clId="{DF0B7BEB-EAE6-478B-B78B-945CB54C16D2}" dt="2022-12-05T09:44:49.555" v="37" actId="1076"/>
        <pc:sldMkLst>
          <pc:docMk/>
          <pc:sldMk cId="971860340" sldId="258"/>
        </pc:sldMkLst>
        <pc:picChg chg="add mod">
          <ac:chgData name="Luckyboy Mkhondwane" userId="14038ae2-d0cc-4472-a6ff-ea8ddba3e5b7" providerId="ADAL" clId="{DF0B7BEB-EAE6-478B-B78B-945CB54C16D2}" dt="2022-12-05T09:44:49.555" v="37" actId="1076"/>
          <ac:picMkLst>
            <pc:docMk/>
            <pc:sldMk cId="971860340" sldId="258"/>
            <ac:picMk id="4" creationId="{680D4D27-7413-42EC-899B-C5D10B924DA7}"/>
          </ac:picMkLst>
        </pc:picChg>
      </pc:sldChg>
      <pc:sldChg chg="addSp modSp">
        <pc:chgData name="Luckyboy Mkhondwane" userId="14038ae2-d0cc-4472-a6ff-ea8ddba3e5b7" providerId="ADAL" clId="{DF0B7BEB-EAE6-478B-B78B-945CB54C16D2}" dt="2022-12-05T09:45:06.235" v="41" actId="1076"/>
        <pc:sldMkLst>
          <pc:docMk/>
          <pc:sldMk cId="1139097184" sldId="259"/>
        </pc:sldMkLst>
        <pc:picChg chg="add mod">
          <ac:chgData name="Luckyboy Mkhondwane" userId="14038ae2-d0cc-4472-a6ff-ea8ddba3e5b7" providerId="ADAL" clId="{DF0B7BEB-EAE6-478B-B78B-945CB54C16D2}" dt="2022-12-05T09:45:06.235" v="41" actId="1076"/>
          <ac:picMkLst>
            <pc:docMk/>
            <pc:sldMk cId="1139097184" sldId="259"/>
            <ac:picMk id="7" creationId="{18C13B66-D24F-4F8A-8663-030F96E89E9F}"/>
          </ac:picMkLst>
        </pc:picChg>
      </pc:sldChg>
      <pc:sldChg chg="addSp modSp">
        <pc:chgData name="Luckyboy Mkhondwane" userId="14038ae2-d0cc-4472-a6ff-ea8ddba3e5b7" providerId="ADAL" clId="{DF0B7BEB-EAE6-478B-B78B-945CB54C16D2}" dt="2022-12-05T09:44:31.144" v="33" actId="1076"/>
        <pc:sldMkLst>
          <pc:docMk/>
          <pc:sldMk cId="3085440138" sldId="260"/>
        </pc:sldMkLst>
        <pc:picChg chg="add mod">
          <ac:chgData name="Luckyboy Mkhondwane" userId="14038ae2-d0cc-4472-a6ff-ea8ddba3e5b7" providerId="ADAL" clId="{DF0B7BEB-EAE6-478B-B78B-945CB54C16D2}" dt="2022-12-05T09:44:31.144" v="33" actId="1076"/>
          <ac:picMkLst>
            <pc:docMk/>
            <pc:sldMk cId="3085440138" sldId="260"/>
            <ac:picMk id="5" creationId="{D70CDDCA-D6A7-4CCF-83D2-F9C343D82329}"/>
          </ac:picMkLst>
        </pc:picChg>
      </pc:sldChg>
      <pc:sldChg chg="addSp modSp">
        <pc:chgData name="Luckyboy Mkhondwane" userId="14038ae2-d0cc-4472-a6ff-ea8ddba3e5b7" providerId="ADAL" clId="{DF0B7BEB-EAE6-478B-B78B-945CB54C16D2}" dt="2022-12-05T09:45:49.504" v="69" actId="27636"/>
        <pc:sldMkLst>
          <pc:docMk/>
          <pc:sldMk cId="1061646491" sldId="261"/>
        </pc:sldMkLst>
        <pc:spChg chg="mod">
          <ac:chgData name="Luckyboy Mkhondwane" userId="14038ae2-d0cc-4472-a6ff-ea8ddba3e5b7" providerId="ADAL" clId="{DF0B7BEB-EAE6-478B-B78B-945CB54C16D2}" dt="2022-12-05T09:45:49.504" v="69" actId="27636"/>
          <ac:spMkLst>
            <pc:docMk/>
            <pc:sldMk cId="1061646491" sldId="261"/>
            <ac:spMk id="3" creationId="{7A954B27-B51E-48E2-BDC1-07535AE978DA}"/>
          </ac:spMkLst>
        </pc:spChg>
        <pc:picChg chg="add mod">
          <ac:chgData name="Luckyboy Mkhondwane" userId="14038ae2-d0cc-4472-a6ff-ea8ddba3e5b7" providerId="ADAL" clId="{DF0B7BEB-EAE6-478B-B78B-945CB54C16D2}" dt="2022-12-05T09:45:15.145" v="43" actId="1076"/>
          <ac:picMkLst>
            <pc:docMk/>
            <pc:sldMk cId="1061646491" sldId="261"/>
            <ac:picMk id="4" creationId="{479EF397-0938-4727-BF7A-30A710C94C1C}"/>
          </ac:picMkLst>
        </pc:picChg>
      </pc:sldChg>
      <pc:sldChg chg="addSp modSp">
        <pc:chgData name="Luckyboy Mkhondwane" userId="14038ae2-d0cc-4472-a6ff-ea8ddba3e5b7" providerId="ADAL" clId="{DF0B7BEB-EAE6-478B-B78B-945CB54C16D2}" dt="2022-12-05T09:46:21.244" v="75" actId="1076"/>
        <pc:sldMkLst>
          <pc:docMk/>
          <pc:sldMk cId="1281994355" sldId="262"/>
        </pc:sldMkLst>
        <pc:spChg chg="mod">
          <ac:chgData name="Luckyboy Mkhondwane" userId="14038ae2-d0cc-4472-a6ff-ea8ddba3e5b7" providerId="ADAL" clId="{DF0B7BEB-EAE6-478B-B78B-945CB54C16D2}" dt="2022-12-05T09:45:58.495" v="73" actId="20577"/>
          <ac:spMkLst>
            <pc:docMk/>
            <pc:sldMk cId="1281994355" sldId="262"/>
            <ac:spMk id="3" creationId="{7D5AB3B5-CC6A-4470-9372-5048DEC490A8}"/>
          </ac:spMkLst>
        </pc:spChg>
        <pc:picChg chg="add mod">
          <ac:chgData name="Luckyboy Mkhondwane" userId="14038ae2-d0cc-4472-a6ff-ea8ddba3e5b7" providerId="ADAL" clId="{DF0B7BEB-EAE6-478B-B78B-945CB54C16D2}" dt="2022-12-05T09:46:21.244" v="75" actId="1076"/>
          <ac:picMkLst>
            <pc:docMk/>
            <pc:sldMk cId="1281994355" sldId="262"/>
            <ac:picMk id="4" creationId="{7E49430E-8FCE-46FF-9553-E1CD349F2A29}"/>
          </ac:picMkLst>
        </pc:picChg>
      </pc:sldChg>
      <pc:sldChg chg="addSp modSp">
        <pc:chgData name="Luckyboy Mkhondwane" userId="14038ae2-d0cc-4472-a6ff-ea8ddba3e5b7" providerId="ADAL" clId="{DF0B7BEB-EAE6-478B-B78B-945CB54C16D2}" dt="2022-12-05T09:44:58.609" v="39" actId="1076"/>
        <pc:sldMkLst>
          <pc:docMk/>
          <pc:sldMk cId="650203853" sldId="265"/>
        </pc:sldMkLst>
        <pc:picChg chg="add mod">
          <ac:chgData name="Luckyboy Mkhondwane" userId="14038ae2-d0cc-4472-a6ff-ea8ddba3e5b7" providerId="ADAL" clId="{DF0B7BEB-EAE6-478B-B78B-945CB54C16D2}" dt="2022-12-05T09:44:58.609" v="39" actId="1076"/>
          <ac:picMkLst>
            <pc:docMk/>
            <pc:sldMk cId="650203853" sldId="265"/>
            <ac:picMk id="6" creationId="{B227E6A0-5A70-40B2-82A3-D53B8653A95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8F48-8819-4128-8B23-943C58B0A7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1253A17-2A3D-4889-A4B4-80604172E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2B8C19E-07EF-4F36-B729-EE65DE89693F}"/>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5" name="Footer Placeholder 4">
            <a:extLst>
              <a:ext uri="{FF2B5EF4-FFF2-40B4-BE49-F238E27FC236}">
                <a16:creationId xmlns:a16="http://schemas.microsoft.com/office/drawing/2014/main" id="{A7462E6B-6F41-4AC5-BE0D-1CB4C8B11C4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BB76387-19C4-473A-8CC2-EC7D20DD4EC0}"/>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230631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C271-C6B9-412D-93D3-F8C11E785C9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CBD6DC9-71DA-433C-AE07-BA0F09F1A3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82D9398-3246-49C2-BFE7-785062CB7B37}"/>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5" name="Footer Placeholder 4">
            <a:extLst>
              <a:ext uri="{FF2B5EF4-FFF2-40B4-BE49-F238E27FC236}">
                <a16:creationId xmlns:a16="http://schemas.microsoft.com/office/drawing/2014/main" id="{FA807BE0-40E6-4B42-82C5-EAA254A763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1CF7C04-1378-4255-B9F3-1429D65D3AA5}"/>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251421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03062-64D0-4B30-83C3-6D6C5E459E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2A6FE51-252D-4755-983E-6314D3E24A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852F2DD-09E0-4A69-9DFE-52DA67FD2E93}"/>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5" name="Footer Placeholder 4">
            <a:extLst>
              <a:ext uri="{FF2B5EF4-FFF2-40B4-BE49-F238E27FC236}">
                <a16:creationId xmlns:a16="http://schemas.microsoft.com/office/drawing/2014/main" id="{F80CCA6A-FFA4-402D-B0ED-B201D516CE4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C58B1E4-9E6B-4E6B-BBAC-B802183A771C}"/>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422167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2BD79-3046-43DF-8EA9-A784C9C3724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1C82A27-0A43-4FE7-9EF1-191BBB0653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FE43DDE-DD39-4AB1-9942-DD6F80D6E6CB}"/>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5" name="Footer Placeholder 4">
            <a:extLst>
              <a:ext uri="{FF2B5EF4-FFF2-40B4-BE49-F238E27FC236}">
                <a16:creationId xmlns:a16="http://schemas.microsoft.com/office/drawing/2014/main" id="{A9A58954-F10F-40D7-B349-6F63A97C4D8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5A82AD1-9760-4CCA-9535-1434090A5FF6}"/>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356578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0591-924D-4707-B4B7-90894EDFC7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19105CDB-3CAB-4ACC-BB04-ACADF1461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A17301-D280-401D-BC67-3062664DA4D1}"/>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5" name="Footer Placeholder 4">
            <a:extLst>
              <a:ext uri="{FF2B5EF4-FFF2-40B4-BE49-F238E27FC236}">
                <a16:creationId xmlns:a16="http://schemas.microsoft.com/office/drawing/2014/main" id="{3422AB26-4F15-4785-A5C4-198B4699CCD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4A9E1AC-557E-44E1-9BAD-714B639CF422}"/>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412340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D6D4-9FBF-4B53-B53C-AA2499F70F3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BD23292-9D90-4639-8BFB-5F22B41D83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97E981D-4435-4FA9-BB58-DDB2152CC2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7BE6FB9-E020-4EDD-89C2-DBC72637291B}"/>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6" name="Footer Placeholder 5">
            <a:extLst>
              <a:ext uri="{FF2B5EF4-FFF2-40B4-BE49-F238E27FC236}">
                <a16:creationId xmlns:a16="http://schemas.microsoft.com/office/drawing/2014/main" id="{BA7F713E-1C7F-4339-8BDE-3459463BD30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0A4FF08-2461-4A25-B711-B73B043C45D7}"/>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1241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A6A6-A1A7-4443-964B-FD1D2E4067C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244EC38-984A-4CD8-9816-24CC78EC0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166B0F-71E1-4CDD-B6F1-FA5E484CFC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AC16226-5E4F-41D8-AE44-8BFAA910F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35D7F8-180A-4CC5-8D8B-14A9383A08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6A9EE11-A211-418A-8D95-76A3270D1C7E}"/>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8" name="Footer Placeholder 7">
            <a:extLst>
              <a:ext uri="{FF2B5EF4-FFF2-40B4-BE49-F238E27FC236}">
                <a16:creationId xmlns:a16="http://schemas.microsoft.com/office/drawing/2014/main" id="{6E6CEC0A-0446-41E0-9766-5115C6DF96F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1B32AD0-FAE9-457B-B88E-9BBCAFCEE878}"/>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224797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1E40-A49B-4B91-B1D3-4372D352CC5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29ABEB1-82FE-4D3F-B815-E81E13EC25DA}"/>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4" name="Footer Placeholder 3">
            <a:extLst>
              <a:ext uri="{FF2B5EF4-FFF2-40B4-BE49-F238E27FC236}">
                <a16:creationId xmlns:a16="http://schemas.microsoft.com/office/drawing/2014/main" id="{5C1E3202-685D-4E9D-91D5-F665348F0D8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9134295-B24D-4DC0-9A99-E94CACF2ABEB}"/>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381819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7069C-58D1-4F3F-84FF-6169AF4A3189}"/>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3" name="Footer Placeholder 2">
            <a:extLst>
              <a:ext uri="{FF2B5EF4-FFF2-40B4-BE49-F238E27FC236}">
                <a16:creationId xmlns:a16="http://schemas.microsoft.com/office/drawing/2014/main" id="{FF26B76F-B6AA-4C57-91E1-A93C29A2AEB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A80FDC6-10B1-4F6D-A668-901235194AD6}"/>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288490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B911-9DB8-4CEE-A39E-E477EF7E2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769C6728-FAF0-4C97-9734-33F035C92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EDE1E94F-27A0-4EFD-969E-11E303DA2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2562E0-5CA3-4626-B625-7460843ADC71}"/>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6" name="Footer Placeholder 5">
            <a:extLst>
              <a:ext uri="{FF2B5EF4-FFF2-40B4-BE49-F238E27FC236}">
                <a16:creationId xmlns:a16="http://schemas.microsoft.com/office/drawing/2014/main" id="{B1130836-13F1-49C9-9CFE-519BBF49111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83461EB-15E3-4B6D-B981-0BEF3DA84F6F}"/>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84977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63233-FC72-4E10-9529-BD4BD5E54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F1E99BB-0B4D-4A69-B665-255A9C97D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F485F741-ACC7-4CC0-9ED7-22E097D99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70FA13-F8E6-455B-8E0D-C6B02306DCA7}"/>
              </a:ext>
            </a:extLst>
          </p:cNvPr>
          <p:cNvSpPr>
            <a:spLocks noGrp="1"/>
          </p:cNvSpPr>
          <p:nvPr>
            <p:ph type="dt" sz="half" idx="10"/>
          </p:nvPr>
        </p:nvSpPr>
        <p:spPr/>
        <p:txBody>
          <a:bodyPr/>
          <a:lstStyle/>
          <a:p>
            <a:fld id="{5825AA7E-7218-4953-93D2-5ADDE68BE781}" type="datetimeFigureOut">
              <a:rPr lang="en-ZA" smtClean="0"/>
              <a:t>2022/12/06</a:t>
            </a:fld>
            <a:endParaRPr lang="en-ZA"/>
          </a:p>
        </p:txBody>
      </p:sp>
      <p:sp>
        <p:nvSpPr>
          <p:cNvPr id="6" name="Footer Placeholder 5">
            <a:extLst>
              <a:ext uri="{FF2B5EF4-FFF2-40B4-BE49-F238E27FC236}">
                <a16:creationId xmlns:a16="http://schemas.microsoft.com/office/drawing/2014/main" id="{ABAB6FA9-C790-4B0E-AD3F-2A80DCE9CEB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B0BD4D8-7ED7-4007-A26F-669C0BB7B844}"/>
              </a:ext>
            </a:extLst>
          </p:cNvPr>
          <p:cNvSpPr>
            <a:spLocks noGrp="1"/>
          </p:cNvSpPr>
          <p:nvPr>
            <p:ph type="sldNum" sz="quarter" idx="12"/>
          </p:nvPr>
        </p:nvSpPr>
        <p:spPr/>
        <p:txBody>
          <a:bodyPr/>
          <a:lstStyle/>
          <a:p>
            <a:fld id="{5E82BCCA-E1F7-4766-AEB9-FF262FBBDD01}" type="slidenum">
              <a:rPr lang="en-ZA" smtClean="0"/>
              <a:t>‹#›</a:t>
            </a:fld>
            <a:endParaRPr lang="en-ZA"/>
          </a:p>
        </p:txBody>
      </p:sp>
    </p:spTree>
    <p:extLst>
      <p:ext uri="{BB962C8B-B14F-4D97-AF65-F5344CB8AC3E}">
        <p14:creationId xmlns:p14="http://schemas.microsoft.com/office/powerpoint/2010/main" val="288864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02229-54F9-422D-B163-8305F8910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BF6C3FA-EC29-4849-94BD-E97B7BD6B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35A8294-555E-4874-8751-EA1743C19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5AA7E-7218-4953-93D2-5ADDE68BE781}" type="datetimeFigureOut">
              <a:rPr lang="en-ZA" smtClean="0"/>
              <a:t>2022/12/06</a:t>
            </a:fld>
            <a:endParaRPr lang="en-ZA"/>
          </a:p>
        </p:txBody>
      </p:sp>
      <p:sp>
        <p:nvSpPr>
          <p:cNvPr id="5" name="Footer Placeholder 4">
            <a:extLst>
              <a:ext uri="{FF2B5EF4-FFF2-40B4-BE49-F238E27FC236}">
                <a16:creationId xmlns:a16="http://schemas.microsoft.com/office/drawing/2014/main" id="{4DF5A4A6-2A7A-45B5-8927-A4B187291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B6C8B37-F58C-4923-9B38-D5FF840914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2BCCA-E1F7-4766-AEB9-FF262FBBDD01}" type="slidenum">
              <a:rPr lang="en-ZA" smtClean="0"/>
              <a:t>‹#›</a:t>
            </a:fld>
            <a:endParaRPr lang="en-ZA"/>
          </a:p>
        </p:txBody>
      </p:sp>
    </p:spTree>
    <p:extLst>
      <p:ext uri="{BB962C8B-B14F-4D97-AF65-F5344CB8AC3E}">
        <p14:creationId xmlns:p14="http://schemas.microsoft.com/office/powerpoint/2010/main" val="4143408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2F35-CBC2-4468-8728-ECFF9F17D816}"/>
              </a:ext>
            </a:extLst>
          </p:cNvPr>
          <p:cNvSpPr>
            <a:spLocks noGrp="1"/>
          </p:cNvSpPr>
          <p:nvPr>
            <p:ph type="ctrTitle"/>
          </p:nvPr>
        </p:nvSpPr>
        <p:spPr/>
        <p:txBody>
          <a:bodyPr>
            <a:normAutofit/>
          </a:bodyPr>
          <a:lstStyle/>
          <a:p>
            <a:r>
              <a:rPr lang="en-ZA" dirty="0"/>
              <a:t>The importance of patient with changes/improvements</a:t>
            </a:r>
          </a:p>
        </p:txBody>
      </p:sp>
      <p:sp>
        <p:nvSpPr>
          <p:cNvPr id="3" name="Subtitle 2">
            <a:extLst>
              <a:ext uri="{FF2B5EF4-FFF2-40B4-BE49-F238E27FC236}">
                <a16:creationId xmlns:a16="http://schemas.microsoft.com/office/drawing/2014/main" id="{494D377C-E821-40B6-B824-9EA242CCE800}"/>
              </a:ext>
            </a:extLst>
          </p:cNvPr>
          <p:cNvSpPr>
            <a:spLocks noGrp="1"/>
          </p:cNvSpPr>
          <p:nvPr>
            <p:ph type="subTitle" idx="1"/>
          </p:nvPr>
        </p:nvSpPr>
        <p:spPr/>
        <p:txBody>
          <a:bodyPr/>
          <a:lstStyle/>
          <a:p>
            <a:r>
              <a:rPr lang="en-ZA" dirty="0"/>
              <a:t>Luckyboy Edison Mkhondwane</a:t>
            </a:r>
          </a:p>
        </p:txBody>
      </p:sp>
      <p:pic>
        <p:nvPicPr>
          <p:cNvPr id="4" name="Picture 3">
            <a:extLst>
              <a:ext uri="{FF2B5EF4-FFF2-40B4-BE49-F238E27FC236}">
                <a16:creationId xmlns:a16="http://schemas.microsoft.com/office/drawing/2014/main" id="{9F980C04-D5BA-40C9-A82B-FE94A9199B15}"/>
              </a:ext>
            </a:extLst>
          </p:cNvPr>
          <p:cNvPicPr>
            <a:picLocks noChangeAspect="1"/>
          </p:cNvPicPr>
          <p:nvPr/>
        </p:nvPicPr>
        <p:blipFill>
          <a:blip r:embed="rId2"/>
          <a:stretch>
            <a:fillRect/>
          </a:stretch>
        </p:blipFill>
        <p:spPr>
          <a:xfrm>
            <a:off x="4435268" y="4334950"/>
            <a:ext cx="3063807" cy="2159854"/>
          </a:xfrm>
          <a:prstGeom prst="rect">
            <a:avLst/>
          </a:prstGeom>
        </p:spPr>
      </p:pic>
    </p:spTree>
    <p:extLst>
      <p:ext uri="{BB962C8B-B14F-4D97-AF65-F5344CB8AC3E}">
        <p14:creationId xmlns:p14="http://schemas.microsoft.com/office/powerpoint/2010/main" val="342486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7C3B-5849-40CD-90A4-7943172F68D2}"/>
              </a:ext>
            </a:extLst>
          </p:cNvPr>
          <p:cNvSpPr>
            <a:spLocks noGrp="1"/>
          </p:cNvSpPr>
          <p:nvPr>
            <p:ph type="title"/>
          </p:nvPr>
        </p:nvSpPr>
        <p:spPr/>
        <p:txBody>
          <a:bodyPr/>
          <a:lstStyle/>
          <a:p>
            <a:pPr algn="ctr"/>
            <a:r>
              <a:rPr lang="en-ZA" dirty="0"/>
              <a:t>Timeline of antiretroviral drug development</a:t>
            </a:r>
          </a:p>
        </p:txBody>
      </p:sp>
      <p:pic>
        <p:nvPicPr>
          <p:cNvPr id="4" name="Content Placeholder 3">
            <a:extLst>
              <a:ext uri="{FF2B5EF4-FFF2-40B4-BE49-F238E27FC236}">
                <a16:creationId xmlns:a16="http://schemas.microsoft.com/office/drawing/2014/main" id="{4CD92112-2078-44CC-B269-DA913C4CB681}"/>
              </a:ext>
            </a:extLst>
          </p:cNvPr>
          <p:cNvPicPr>
            <a:picLocks noGrp="1" noChangeAspect="1"/>
          </p:cNvPicPr>
          <p:nvPr>
            <p:ph idx="1"/>
          </p:nvPr>
        </p:nvPicPr>
        <p:blipFill>
          <a:blip r:embed="rId2"/>
          <a:stretch>
            <a:fillRect/>
          </a:stretch>
        </p:blipFill>
        <p:spPr>
          <a:xfrm>
            <a:off x="838200" y="2073475"/>
            <a:ext cx="10515600" cy="3855637"/>
          </a:xfrm>
          <a:prstGeom prst="rect">
            <a:avLst/>
          </a:prstGeom>
        </p:spPr>
      </p:pic>
      <p:pic>
        <p:nvPicPr>
          <p:cNvPr id="5" name="Picture 4">
            <a:extLst>
              <a:ext uri="{FF2B5EF4-FFF2-40B4-BE49-F238E27FC236}">
                <a16:creationId xmlns:a16="http://schemas.microsoft.com/office/drawing/2014/main" id="{D70CDDCA-D6A7-4CCF-83D2-F9C343D82329}"/>
              </a:ext>
            </a:extLst>
          </p:cNvPr>
          <p:cNvPicPr>
            <a:picLocks noChangeAspect="1"/>
          </p:cNvPicPr>
          <p:nvPr/>
        </p:nvPicPr>
        <p:blipFill>
          <a:blip r:embed="rId3"/>
          <a:stretch>
            <a:fillRect/>
          </a:stretch>
        </p:blipFill>
        <p:spPr>
          <a:xfrm>
            <a:off x="10958279" y="5989206"/>
            <a:ext cx="915208" cy="645386"/>
          </a:xfrm>
          <a:prstGeom prst="rect">
            <a:avLst/>
          </a:prstGeom>
        </p:spPr>
      </p:pic>
    </p:spTree>
    <p:extLst>
      <p:ext uri="{BB962C8B-B14F-4D97-AF65-F5344CB8AC3E}">
        <p14:creationId xmlns:p14="http://schemas.microsoft.com/office/powerpoint/2010/main" val="308544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96FB-9342-4F52-9055-22B3BB4DD4D9}"/>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DC217EFF-B9D3-4E3A-A859-CAFDA9CC80BD}"/>
              </a:ext>
            </a:extLst>
          </p:cNvPr>
          <p:cNvSpPr>
            <a:spLocks noGrp="1"/>
          </p:cNvSpPr>
          <p:nvPr>
            <p:ph idx="1"/>
          </p:nvPr>
        </p:nvSpPr>
        <p:spPr/>
        <p:txBody>
          <a:bodyPr/>
          <a:lstStyle/>
          <a:p>
            <a:r>
              <a:rPr lang="en-ZA" dirty="0"/>
              <a:t>When changing treatment  guidelines, it is important to make sure the patient understands what the changes are, which drugs are being introduced and how they work. </a:t>
            </a:r>
          </a:p>
          <a:p>
            <a:r>
              <a:rPr lang="en-ZA" dirty="0"/>
              <a:t>This will help patients to make an informed decision and take their medication appropriately. </a:t>
            </a:r>
          </a:p>
        </p:txBody>
      </p:sp>
      <p:pic>
        <p:nvPicPr>
          <p:cNvPr id="4" name="Picture 3">
            <a:extLst>
              <a:ext uri="{FF2B5EF4-FFF2-40B4-BE49-F238E27FC236}">
                <a16:creationId xmlns:a16="http://schemas.microsoft.com/office/drawing/2014/main" id="{E7618818-34FA-4074-87CC-D5AFAA8697C4}"/>
              </a:ext>
            </a:extLst>
          </p:cNvPr>
          <p:cNvPicPr>
            <a:picLocks noChangeAspect="1"/>
          </p:cNvPicPr>
          <p:nvPr/>
        </p:nvPicPr>
        <p:blipFill>
          <a:blip r:embed="rId2"/>
          <a:stretch>
            <a:fillRect/>
          </a:stretch>
        </p:blipFill>
        <p:spPr>
          <a:xfrm>
            <a:off x="11090977" y="6054183"/>
            <a:ext cx="914479" cy="646232"/>
          </a:xfrm>
          <a:prstGeom prst="rect">
            <a:avLst/>
          </a:prstGeom>
        </p:spPr>
      </p:pic>
    </p:spTree>
    <p:extLst>
      <p:ext uri="{BB962C8B-B14F-4D97-AF65-F5344CB8AC3E}">
        <p14:creationId xmlns:p14="http://schemas.microsoft.com/office/powerpoint/2010/main" val="391111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E916-5680-41E5-B5F1-9259BCA40C51}"/>
              </a:ext>
            </a:extLst>
          </p:cNvPr>
          <p:cNvSpPr>
            <a:spLocks noGrp="1"/>
          </p:cNvSpPr>
          <p:nvPr>
            <p:ph type="title"/>
          </p:nvPr>
        </p:nvSpPr>
        <p:spPr/>
        <p:txBody>
          <a:bodyPr/>
          <a:lstStyle/>
          <a:p>
            <a:pPr algn="ctr"/>
            <a:r>
              <a:rPr lang="en-ZA" dirty="0"/>
              <a:t>Effects and Side Effects</a:t>
            </a:r>
          </a:p>
        </p:txBody>
      </p:sp>
      <p:sp>
        <p:nvSpPr>
          <p:cNvPr id="3" name="Content Placeholder 2">
            <a:extLst>
              <a:ext uri="{FF2B5EF4-FFF2-40B4-BE49-F238E27FC236}">
                <a16:creationId xmlns:a16="http://schemas.microsoft.com/office/drawing/2014/main" id="{BD3D5FE0-0A46-4228-BBA3-757B7BBBADF3}"/>
              </a:ext>
            </a:extLst>
          </p:cNvPr>
          <p:cNvSpPr>
            <a:spLocks noGrp="1"/>
          </p:cNvSpPr>
          <p:nvPr>
            <p:ph idx="1"/>
          </p:nvPr>
        </p:nvSpPr>
        <p:spPr/>
        <p:txBody>
          <a:bodyPr/>
          <a:lstStyle/>
          <a:p>
            <a:r>
              <a:rPr lang="en-ZA" dirty="0"/>
              <a:t>Discussing with patients the intended effects and possible or expected side effects of the medication. </a:t>
            </a:r>
          </a:p>
          <a:p>
            <a:r>
              <a:rPr lang="en-ZA" dirty="0"/>
              <a:t>This will help patients determine whether a medication is working appropriately. It will also help patients identify undesired side effects that may require intervention.</a:t>
            </a:r>
          </a:p>
        </p:txBody>
      </p:sp>
      <p:pic>
        <p:nvPicPr>
          <p:cNvPr id="4" name="Picture 3">
            <a:extLst>
              <a:ext uri="{FF2B5EF4-FFF2-40B4-BE49-F238E27FC236}">
                <a16:creationId xmlns:a16="http://schemas.microsoft.com/office/drawing/2014/main" id="{680D4D27-7413-42EC-899B-C5D10B924DA7}"/>
              </a:ext>
            </a:extLst>
          </p:cNvPr>
          <p:cNvPicPr>
            <a:picLocks noChangeAspect="1"/>
          </p:cNvPicPr>
          <p:nvPr/>
        </p:nvPicPr>
        <p:blipFill>
          <a:blip r:embed="rId2"/>
          <a:stretch>
            <a:fillRect/>
          </a:stretch>
        </p:blipFill>
        <p:spPr>
          <a:xfrm>
            <a:off x="11039702" y="5988784"/>
            <a:ext cx="914479" cy="646232"/>
          </a:xfrm>
          <a:prstGeom prst="rect">
            <a:avLst/>
          </a:prstGeom>
        </p:spPr>
      </p:pic>
    </p:spTree>
    <p:extLst>
      <p:ext uri="{BB962C8B-B14F-4D97-AF65-F5344CB8AC3E}">
        <p14:creationId xmlns:p14="http://schemas.microsoft.com/office/powerpoint/2010/main" val="97186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C4C2-9367-4642-B022-01F3C83B7802}"/>
              </a:ext>
            </a:extLst>
          </p:cNvPr>
          <p:cNvSpPr>
            <a:spLocks noGrp="1"/>
          </p:cNvSpPr>
          <p:nvPr>
            <p:ph type="title"/>
          </p:nvPr>
        </p:nvSpPr>
        <p:spPr/>
        <p:txBody>
          <a:bodyPr/>
          <a:lstStyle/>
          <a:p>
            <a:pPr algn="ctr"/>
            <a:r>
              <a:rPr lang="en-ZA" dirty="0"/>
              <a:t>Names</a:t>
            </a:r>
          </a:p>
        </p:txBody>
      </p:sp>
      <p:sp>
        <p:nvSpPr>
          <p:cNvPr id="3" name="Content Placeholder 2">
            <a:extLst>
              <a:ext uri="{FF2B5EF4-FFF2-40B4-BE49-F238E27FC236}">
                <a16:creationId xmlns:a16="http://schemas.microsoft.com/office/drawing/2014/main" id="{25EAA152-EEB2-4EEE-89F5-95B42AECCF61}"/>
              </a:ext>
            </a:extLst>
          </p:cNvPr>
          <p:cNvSpPr>
            <a:spLocks noGrp="1"/>
          </p:cNvSpPr>
          <p:nvPr>
            <p:ph sz="half" idx="1"/>
          </p:nvPr>
        </p:nvSpPr>
        <p:spPr/>
        <p:txBody>
          <a:bodyPr>
            <a:normAutofit lnSpcReduction="10000"/>
          </a:bodyPr>
          <a:lstStyle/>
          <a:p>
            <a:r>
              <a:rPr lang="en-ZA" dirty="0"/>
              <a:t>The patient must be made aware of the name of the combination/the drugs it contains. And the generic versions available.</a:t>
            </a:r>
          </a:p>
          <a:p>
            <a:r>
              <a:rPr lang="en-ZA" dirty="0"/>
              <a:t>Also there is a great need to discuss the qualities of the medication: type (e.g., tablet, liquid), colour, size, texture, and shape. If possible, show the patient a visual of the medication</a:t>
            </a:r>
          </a:p>
        </p:txBody>
      </p:sp>
      <p:pic>
        <p:nvPicPr>
          <p:cNvPr id="5" name="Content Placeholder 4">
            <a:extLst>
              <a:ext uri="{FF2B5EF4-FFF2-40B4-BE49-F238E27FC236}">
                <a16:creationId xmlns:a16="http://schemas.microsoft.com/office/drawing/2014/main" id="{A99E8B18-DD29-4BBB-A7BC-02C6E31F4E13}"/>
              </a:ext>
            </a:extLst>
          </p:cNvPr>
          <p:cNvPicPr>
            <a:picLocks noGrp="1" noChangeAspect="1"/>
          </p:cNvPicPr>
          <p:nvPr>
            <p:ph sz="half" idx="2"/>
          </p:nvPr>
        </p:nvPicPr>
        <p:blipFill>
          <a:blip r:embed="rId2"/>
          <a:stretch>
            <a:fillRect/>
          </a:stretch>
        </p:blipFill>
        <p:spPr>
          <a:xfrm>
            <a:off x="7257705" y="1825625"/>
            <a:ext cx="3010589" cy="4351338"/>
          </a:xfrm>
          <a:prstGeom prst="rect">
            <a:avLst/>
          </a:prstGeom>
        </p:spPr>
      </p:pic>
      <p:pic>
        <p:nvPicPr>
          <p:cNvPr id="6" name="Picture 5">
            <a:extLst>
              <a:ext uri="{FF2B5EF4-FFF2-40B4-BE49-F238E27FC236}">
                <a16:creationId xmlns:a16="http://schemas.microsoft.com/office/drawing/2014/main" id="{B227E6A0-5A70-40B2-82A3-D53B8653A951}"/>
              </a:ext>
            </a:extLst>
          </p:cNvPr>
          <p:cNvPicPr>
            <a:picLocks noChangeAspect="1"/>
          </p:cNvPicPr>
          <p:nvPr/>
        </p:nvPicPr>
        <p:blipFill>
          <a:blip r:embed="rId3"/>
          <a:stretch>
            <a:fillRect/>
          </a:stretch>
        </p:blipFill>
        <p:spPr>
          <a:xfrm>
            <a:off x="11048959" y="6169759"/>
            <a:ext cx="914479" cy="646232"/>
          </a:xfrm>
          <a:prstGeom prst="rect">
            <a:avLst/>
          </a:prstGeom>
        </p:spPr>
      </p:pic>
    </p:spTree>
    <p:extLst>
      <p:ext uri="{BB962C8B-B14F-4D97-AF65-F5344CB8AC3E}">
        <p14:creationId xmlns:p14="http://schemas.microsoft.com/office/powerpoint/2010/main" val="65020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C804-1E98-469D-9323-166CC1FD44C4}"/>
              </a:ext>
            </a:extLst>
          </p:cNvPr>
          <p:cNvSpPr>
            <a:spLocks noGrp="1"/>
          </p:cNvSpPr>
          <p:nvPr>
            <p:ph type="title"/>
          </p:nvPr>
        </p:nvSpPr>
        <p:spPr/>
        <p:txBody>
          <a:bodyPr/>
          <a:lstStyle/>
          <a:p>
            <a:pPr algn="ctr"/>
            <a:r>
              <a:rPr lang="en-ZA" dirty="0"/>
              <a:t>Responding to Side Effects</a:t>
            </a:r>
          </a:p>
        </p:txBody>
      </p:sp>
      <p:sp>
        <p:nvSpPr>
          <p:cNvPr id="6" name="Content Placeholder 5">
            <a:extLst>
              <a:ext uri="{FF2B5EF4-FFF2-40B4-BE49-F238E27FC236}">
                <a16:creationId xmlns:a16="http://schemas.microsoft.com/office/drawing/2014/main" id="{73946FA2-2C55-4ADE-8630-F06B9B6E1158}"/>
              </a:ext>
            </a:extLst>
          </p:cNvPr>
          <p:cNvSpPr>
            <a:spLocks noGrp="1"/>
          </p:cNvSpPr>
          <p:nvPr>
            <p:ph idx="1"/>
          </p:nvPr>
        </p:nvSpPr>
        <p:spPr/>
        <p:txBody>
          <a:bodyPr/>
          <a:lstStyle/>
          <a:p>
            <a:r>
              <a:rPr lang="en-ZA" dirty="0"/>
              <a:t>Any medication can cause side effects. </a:t>
            </a:r>
          </a:p>
          <a:p>
            <a:r>
              <a:rPr lang="en-ZA" dirty="0"/>
              <a:t>Patients should understand what side effects are commonly associated with their medication. </a:t>
            </a:r>
          </a:p>
          <a:p>
            <a:r>
              <a:rPr lang="en-ZA" dirty="0"/>
              <a:t>They should also know what to do and not do if they experience any side effects.</a:t>
            </a:r>
          </a:p>
        </p:txBody>
      </p:sp>
      <p:pic>
        <p:nvPicPr>
          <p:cNvPr id="7" name="Picture 6">
            <a:extLst>
              <a:ext uri="{FF2B5EF4-FFF2-40B4-BE49-F238E27FC236}">
                <a16:creationId xmlns:a16="http://schemas.microsoft.com/office/drawing/2014/main" id="{18C13B66-D24F-4F8A-8663-030F96E89E9F}"/>
              </a:ext>
            </a:extLst>
          </p:cNvPr>
          <p:cNvPicPr>
            <a:picLocks noChangeAspect="1"/>
          </p:cNvPicPr>
          <p:nvPr/>
        </p:nvPicPr>
        <p:blipFill>
          <a:blip r:embed="rId2"/>
          <a:stretch>
            <a:fillRect/>
          </a:stretch>
        </p:blipFill>
        <p:spPr>
          <a:xfrm>
            <a:off x="11133706" y="6054183"/>
            <a:ext cx="914479" cy="646232"/>
          </a:xfrm>
          <a:prstGeom prst="rect">
            <a:avLst/>
          </a:prstGeom>
        </p:spPr>
      </p:pic>
    </p:spTree>
    <p:extLst>
      <p:ext uri="{BB962C8B-B14F-4D97-AF65-F5344CB8AC3E}">
        <p14:creationId xmlns:p14="http://schemas.microsoft.com/office/powerpoint/2010/main" val="113909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5C07-14E5-4D91-BD2D-F5F81B0E8377}"/>
              </a:ext>
            </a:extLst>
          </p:cNvPr>
          <p:cNvSpPr>
            <a:spLocks noGrp="1"/>
          </p:cNvSpPr>
          <p:nvPr>
            <p:ph type="title"/>
          </p:nvPr>
        </p:nvSpPr>
        <p:spPr/>
        <p:txBody>
          <a:bodyPr/>
          <a:lstStyle/>
          <a:p>
            <a:pPr algn="ctr"/>
            <a:r>
              <a:rPr lang="en-ZA" dirty="0"/>
              <a:t>Conclusion</a:t>
            </a:r>
          </a:p>
        </p:txBody>
      </p:sp>
      <p:sp>
        <p:nvSpPr>
          <p:cNvPr id="3" name="Content Placeholder 2">
            <a:extLst>
              <a:ext uri="{FF2B5EF4-FFF2-40B4-BE49-F238E27FC236}">
                <a16:creationId xmlns:a16="http://schemas.microsoft.com/office/drawing/2014/main" id="{7A954B27-B51E-48E2-BDC1-07535AE978DA}"/>
              </a:ext>
            </a:extLst>
          </p:cNvPr>
          <p:cNvSpPr>
            <a:spLocks noGrp="1"/>
          </p:cNvSpPr>
          <p:nvPr>
            <p:ph idx="1"/>
          </p:nvPr>
        </p:nvSpPr>
        <p:spPr/>
        <p:txBody>
          <a:bodyPr>
            <a:normAutofit/>
          </a:bodyPr>
          <a:lstStyle/>
          <a:p>
            <a:r>
              <a:rPr lang="en-ZA" dirty="0"/>
              <a:t>Healthcare can be an overwhelming topic for patients. </a:t>
            </a:r>
          </a:p>
          <a:p>
            <a:r>
              <a:rPr lang="en-ZA" dirty="0"/>
              <a:t>It can feel even more overwhelming when a clinician is prescribing medications with names patients have never heard of and possibly for significant health reasons.</a:t>
            </a:r>
          </a:p>
          <a:p>
            <a:r>
              <a:rPr lang="en-ZA" dirty="0"/>
              <a:t> Some patients may be intimidated by clinicians. These and other factors can cause patients to clam up and choose not to ask questions about their condition and medications.</a:t>
            </a:r>
          </a:p>
        </p:txBody>
      </p:sp>
      <p:pic>
        <p:nvPicPr>
          <p:cNvPr id="4" name="Picture 3">
            <a:extLst>
              <a:ext uri="{FF2B5EF4-FFF2-40B4-BE49-F238E27FC236}">
                <a16:creationId xmlns:a16="http://schemas.microsoft.com/office/drawing/2014/main" id="{479EF397-0938-4727-BF7A-30A710C94C1C}"/>
              </a:ext>
            </a:extLst>
          </p:cNvPr>
          <p:cNvPicPr>
            <a:picLocks noChangeAspect="1"/>
          </p:cNvPicPr>
          <p:nvPr/>
        </p:nvPicPr>
        <p:blipFill>
          <a:blip r:embed="rId2"/>
          <a:stretch>
            <a:fillRect/>
          </a:stretch>
        </p:blipFill>
        <p:spPr>
          <a:xfrm>
            <a:off x="11099522" y="6096912"/>
            <a:ext cx="914479" cy="646232"/>
          </a:xfrm>
          <a:prstGeom prst="rect">
            <a:avLst/>
          </a:prstGeom>
        </p:spPr>
      </p:pic>
    </p:spTree>
    <p:extLst>
      <p:ext uri="{BB962C8B-B14F-4D97-AF65-F5344CB8AC3E}">
        <p14:creationId xmlns:p14="http://schemas.microsoft.com/office/powerpoint/2010/main" val="106164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5059-F635-48B9-9286-CD63360D4BCD}"/>
              </a:ext>
            </a:extLst>
          </p:cNvPr>
          <p:cNvSpPr>
            <a:spLocks noGrp="1"/>
          </p:cNvSpPr>
          <p:nvPr>
            <p:ph type="title"/>
          </p:nvPr>
        </p:nvSpPr>
        <p:spPr/>
        <p:txBody>
          <a:bodyPr/>
          <a:lstStyle/>
          <a:p>
            <a:pPr algn="ctr"/>
            <a:r>
              <a:rPr lang="en-ZA" dirty="0"/>
              <a:t>Conclusion</a:t>
            </a:r>
          </a:p>
        </p:txBody>
      </p:sp>
      <p:sp>
        <p:nvSpPr>
          <p:cNvPr id="3" name="Content Placeholder 2">
            <a:extLst>
              <a:ext uri="{FF2B5EF4-FFF2-40B4-BE49-F238E27FC236}">
                <a16:creationId xmlns:a16="http://schemas.microsoft.com/office/drawing/2014/main" id="{7D5AB3B5-CC6A-4470-9372-5048DEC490A8}"/>
              </a:ext>
            </a:extLst>
          </p:cNvPr>
          <p:cNvSpPr>
            <a:spLocks noGrp="1"/>
          </p:cNvSpPr>
          <p:nvPr>
            <p:ph idx="1"/>
          </p:nvPr>
        </p:nvSpPr>
        <p:spPr/>
        <p:txBody>
          <a:bodyPr/>
          <a:lstStyle/>
          <a:p>
            <a:r>
              <a:rPr lang="en-ZA" dirty="0"/>
              <a:t>It is important to encourage speaking up, asking questions, and expressing concerns regarding their treatment. </a:t>
            </a:r>
          </a:p>
          <a:p>
            <a:r>
              <a:rPr lang="en-ZA" dirty="0"/>
              <a:t>An environment that makes patients more willing to open up is important. </a:t>
            </a:r>
          </a:p>
          <a:p>
            <a:r>
              <a:rPr lang="en-ZA" dirty="0"/>
              <a:t>Materials must be created that are effective and adaptable to readers across different languages, media, and levels of knowledge so that patients will understand the information, be comfortable with their care, and confidently use this knowledge as they tackle their condition.</a:t>
            </a:r>
          </a:p>
        </p:txBody>
      </p:sp>
      <p:pic>
        <p:nvPicPr>
          <p:cNvPr id="4" name="Picture 3">
            <a:extLst>
              <a:ext uri="{FF2B5EF4-FFF2-40B4-BE49-F238E27FC236}">
                <a16:creationId xmlns:a16="http://schemas.microsoft.com/office/drawing/2014/main" id="{7E49430E-8FCE-46FF-9553-E1CD349F2A29}"/>
              </a:ext>
            </a:extLst>
          </p:cNvPr>
          <p:cNvPicPr>
            <a:picLocks noChangeAspect="1"/>
          </p:cNvPicPr>
          <p:nvPr/>
        </p:nvPicPr>
        <p:blipFill>
          <a:blip r:embed="rId2"/>
          <a:stretch>
            <a:fillRect/>
          </a:stretch>
        </p:blipFill>
        <p:spPr>
          <a:xfrm>
            <a:off x="10896560" y="6088366"/>
            <a:ext cx="914479" cy="646232"/>
          </a:xfrm>
          <a:prstGeom prst="rect">
            <a:avLst/>
          </a:prstGeom>
        </p:spPr>
      </p:pic>
    </p:spTree>
    <p:extLst>
      <p:ext uri="{BB962C8B-B14F-4D97-AF65-F5344CB8AC3E}">
        <p14:creationId xmlns:p14="http://schemas.microsoft.com/office/powerpoint/2010/main" val="1281994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F29727EB45D34E918C951762579F70" ma:contentTypeVersion="11" ma:contentTypeDescription="Create a new document." ma:contentTypeScope="" ma:versionID="70f02f639bd0025a09919d47d7d6cc9e">
  <xsd:schema xmlns:xsd="http://www.w3.org/2001/XMLSchema" xmlns:xs="http://www.w3.org/2001/XMLSchema" xmlns:p="http://schemas.microsoft.com/office/2006/metadata/properties" xmlns:ns3="60106f0a-fe0b-4a2d-8428-cc6ec0fd95bf" targetNamespace="http://schemas.microsoft.com/office/2006/metadata/properties" ma:root="true" ma:fieldsID="8bf6c23243caddeb2893540c37f8ba04" ns3:_="">
    <xsd:import namespace="60106f0a-fe0b-4a2d-8428-cc6ec0fd95b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06f0a-fe0b-4a2d-8428-cc6ec0fd95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09C5B-245D-4B4E-9B14-ABAA2CAF2700}">
  <ds:schemaRefs>
    <ds:schemaRef ds:uri="http://schemas.microsoft.com/sharepoint/v3/contenttype/forms"/>
  </ds:schemaRefs>
</ds:datastoreItem>
</file>

<file path=customXml/itemProps2.xml><?xml version="1.0" encoding="utf-8"?>
<ds:datastoreItem xmlns:ds="http://schemas.openxmlformats.org/officeDocument/2006/customXml" ds:itemID="{EB46FB22-320B-4222-B9C7-8F380AC9A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06f0a-fe0b-4a2d-8428-cc6ec0fd9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072FF6-94EC-4B0A-8356-2F8674739DB1}">
  <ds:schemaRefs>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60106f0a-fe0b-4a2d-8428-cc6ec0fd95b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TotalTime>
  <Words>355</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The importance of patient with changes/improvements</vt:lpstr>
      <vt:lpstr>Timeline of antiretroviral drug development</vt:lpstr>
      <vt:lpstr>PowerPoint Presentation</vt:lpstr>
      <vt:lpstr>Effects and Side Effects</vt:lpstr>
      <vt:lpstr>Names</vt:lpstr>
      <vt:lpstr>Responding to Side Effects</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Luckyboy Mkhondwane</dc:creator>
  <cp:lastModifiedBy>Rosaline Daniel</cp:lastModifiedBy>
  <cp:revision>5</cp:revision>
  <dcterms:created xsi:type="dcterms:W3CDTF">2022-12-05T09:01:18Z</dcterms:created>
  <dcterms:modified xsi:type="dcterms:W3CDTF">2022-12-06T14:17:42Z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0x01010008F29727EB45D34E918C951762579F70</vt:lpwstr>
  </property>
</Properties>
</file>