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3" r:id="rId5"/>
    <p:sldId id="260" r:id="rId6"/>
    <p:sldId id="262" r:id="rId7"/>
    <p:sldId id="259" r:id="rId8"/>
    <p:sldId id="264" r:id="rId9"/>
    <p:sldId id="261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A446B-6BE3-4BCC-B946-AD6459D38ED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0864138-AE42-4245-B2B4-4A20ACCA6362}">
      <dgm:prSet/>
      <dgm:spPr/>
      <dgm:t>
        <a:bodyPr/>
        <a:lstStyle/>
        <a:p>
          <a:r>
            <a:rPr lang="en-US"/>
            <a:t>The shift to “TLD”, and away from other, older regimens.</a:t>
          </a:r>
        </a:p>
      </dgm:t>
    </dgm:pt>
    <dgm:pt modelId="{1BFB61EC-F756-487B-AA8F-9DE86A242425}" type="parTrans" cxnId="{A3CF2AE4-A9D2-4934-887C-93403129F200}">
      <dgm:prSet/>
      <dgm:spPr/>
      <dgm:t>
        <a:bodyPr/>
        <a:lstStyle/>
        <a:p>
          <a:endParaRPr lang="en-US"/>
        </a:p>
      </dgm:t>
    </dgm:pt>
    <dgm:pt modelId="{7FEC5247-22FA-4AC1-AC14-A428A3BBE619}" type="sibTrans" cxnId="{A3CF2AE4-A9D2-4934-887C-93403129F200}">
      <dgm:prSet/>
      <dgm:spPr/>
      <dgm:t>
        <a:bodyPr/>
        <a:lstStyle/>
        <a:p>
          <a:endParaRPr lang="en-US"/>
        </a:p>
      </dgm:t>
    </dgm:pt>
    <dgm:pt modelId="{76DF42A6-17A0-4903-BB07-24A277675A81}">
      <dgm:prSet/>
      <dgm:spPr/>
      <dgm:t>
        <a:bodyPr/>
        <a:lstStyle/>
        <a:p>
          <a:r>
            <a:rPr lang="en-US"/>
            <a:t>New drugs and drug combinations.</a:t>
          </a:r>
        </a:p>
      </dgm:t>
    </dgm:pt>
    <dgm:pt modelId="{A361397F-1814-4D16-9945-9C6FE18F1D2D}" type="parTrans" cxnId="{FDDFACE8-F2C3-46D3-A83B-91AD91AB263C}">
      <dgm:prSet/>
      <dgm:spPr/>
      <dgm:t>
        <a:bodyPr/>
        <a:lstStyle/>
        <a:p>
          <a:endParaRPr lang="en-US"/>
        </a:p>
      </dgm:t>
    </dgm:pt>
    <dgm:pt modelId="{BF14EB5B-E68F-4996-9971-C5A38981C719}" type="sibTrans" cxnId="{FDDFACE8-F2C3-46D3-A83B-91AD91AB263C}">
      <dgm:prSet/>
      <dgm:spPr/>
      <dgm:t>
        <a:bodyPr/>
        <a:lstStyle/>
        <a:p>
          <a:endParaRPr lang="en-US"/>
        </a:p>
      </dgm:t>
    </dgm:pt>
    <dgm:pt modelId="{EBE7A06F-424C-4107-B275-8366D977DDC6}">
      <dgm:prSet/>
      <dgm:spPr/>
      <dgm:t>
        <a:bodyPr/>
        <a:lstStyle/>
        <a:p>
          <a:r>
            <a:rPr lang="en-US"/>
            <a:t>Correcting the narrative on dolutegravir.</a:t>
          </a:r>
        </a:p>
      </dgm:t>
    </dgm:pt>
    <dgm:pt modelId="{B38937E4-1C07-4BC9-B45E-35C0E6E832FC}" type="parTrans" cxnId="{FF674929-23CB-4EF1-9EF7-09B84D4A67BA}">
      <dgm:prSet/>
      <dgm:spPr/>
      <dgm:t>
        <a:bodyPr/>
        <a:lstStyle/>
        <a:p>
          <a:endParaRPr lang="en-US"/>
        </a:p>
      </dgm:t>
    </dgm:pt>
    <dgm:pt modelId="{F761CA73-A416-4317-8AE7-985625EBEE3A}" type="sibTrans" cxnId="{FF674929-23CB-4EF1-9EF7-09B84D4A67BA}">
      <dgm:prSet/>
      <dgm:spPr/>
      <dgm:t>
        <a:bodyPr/>
        <a:lstStyle/>
        <a:p>
          <a:endParaRPr lang="en-US"/>
        </a:p>
      </dgm:t>
    </dgm:pt>
    <dgm:pt modelId="{695E2763-4A0A-4CC1-9900-1B7E19E5B7C8}">
      <dgm:prSet/>
      <dgm:spPr/>
      <dgm:t>
        <a:bodyPr/>
        <a:lstStyle/>
        <a:p>
          <a:r>
            <a:rPr lang="en-US"/>
            <a:t>Modernise and update the latest advice and approaches.</a:t>
          </a:r>
        </a:p>
      </dgm:t>
    </dgm:pt>
    <dgm:pt modelId="{EB0106EB-A883-4D1D-BE17-9AC1B469A8A4}" type="parTrans" cxnId="{E250D1DF-878E-4DE4-8143-201900811B68}">
      <dgm:prSet/>
      <dgm:spPr/>
      <dgm:t>
        <a:bodyPr/>
        <a:lstStyle/>
        <a:p>
          <a:endParaRPr lang="en-US"/>
        </a:p>
      </dgm:t>
    </dgm:pt>
    <dgm:pt modelId="{5AF32EEA-54A3-4F62-B338-AE1BB113A4FE}" type="sibTrans" cxnId="{E250D1DF-878E-4DE4-8143-201900811B68}">
      <dgm:prSet/>
      <dgm:spPr/>
      <dgm:t>
        <a:bodyPr/>
        <a:lstStyle/>
        <a:p>
          <a:endParaRPr lang="en-US"/>
        </a:p>
      </dgm:t>
    </dgm:pt>
    <dgm:pt modelId="{63EF9E4E-45EC-094E-8EFA-CA79D05C8922}" type="pres">
      <dgm:prSet presAssocID="{60BA446B-6BE3-4BCC-B946-AD6459D38E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690068-D16B-0A46-B465-21D4D93D01E1}" type="pres">
      <dgm:prSet presAssocID="{60864138-AE42-4245-B2B4-4A20ACCA636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AC5DB-E7F0-3A47-9626-5C1940D486A9}" type="pres">
      <dgm:prSet presAssocID="{7FEC5247-22FA-4AC1-AC14-A428A3BBE619}" presName="spacer" presStyleCnt="0"/>
      <dgm:spPr/>
    </dgm:pt>
    <dgm:pt modelId="{9E4D241E-206D-1A4E-B770-7C457D263437}" type="pres">
      <dgm:prSet presAssocID="{76DF42A6-17A0-4903-BB07-24A277675A8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DCEB7-B9DE-F940-9DB3-E374AC54BF33}" type="pres">
      <dgm:prSet presAssocID="{BF14EB5B-E68F-4996-9971-C5A38981C719}" presName="spacer" presStyleCnt="0"/>
      <dgm:spPr/>
    </dgm:pt>
    <dgm:pt modelId="{9D0F139B-7DC0-CB46-8932-99ECC6B0CED5}" type="pres">
      <dgm:prSet presAssocID="{EBE7A06F-424C-4107-B275-8366D977DDC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5D7C9-9E73-C74F-BF09-796B2450CFED}" type="pres">
      <dgm:prSet presAssocID="{F761CA73-A416-4317-8AE7-985625EBEE3A}" presName="spacer" presStyleCnt="0"/>
      <dgm:spPr/>
    </dgm:pt>
    <dgm:pt modelId="{01417DA1-65B3-D147-9EA2-0BB35E9EB73A}" type="pres">
      <dgm:prSet presAssocID="{695E2763-4A0A-4CC1-9900-1B7E19E5B7C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215C56-A005-DA45-B5BA-FB3D902A76EB}" type="presOf" srcId="{60BA446B-6BE3-4BCC-B946-AD6459D38ED3}" destId="{63EF9E4E-45EC-094E-8EFA-CA79D05C8922}" srcOrd="0" destOrd="0" presId="urn:microsoft.com/office/officeart/2005/8/layout/vList2"/>
    <dgm:cxn modelId="{FDDFACE8-F2C3-46D3-A83B-91AD91AB263C}" srcId="{60BA446B-6BE3-4BCC-B946-AD6459D38ED3}" destId="{76DF42A6-17A0-4903-BB07-24A277675A81}" srcOrd="1" destOrd="0" parTransId="{A361397F-1814-4D16-9945-9C6FE18F1D2D}" sibTransId="{BF14EB5B-E68F-4996-9971-C5A38981C719}"/>
    <dgm:cxn modelId="{C27A8A40-7786-934D-A939-81A42F575BA5}" type="presOf" srcId="{EBE7A06F-424C-4107-B275-8366D977DDC6}" destId="{9D0F139B-7DC0-CB46-8932-99ECC6B0CED5}" srcOrd="0" destOrd="0" presId="urn:microsoft.com/office/officeart/2005/8/layout/vList2"/>
    <dgm:cxn modelId="{C4442EF8-7929-5E4E-9B6E-7EB882677ABF}" type="presOf" srcId="{695E2763-4A0A-4CC1-9900-1B7E19E5B7C8}" destId="{01417DA1-65B3-D147-9EA2-0BB35E9EB73A}" srcOrd="0" destOrd="0" presId="urn:microsoft.com/office/officeart/2005/8/layout/vList2"/>
    <dgm:cxn modelId="{D2C7731A-557C-DD46-BD13-B827581E6AFC}" type="presOf" srcId="{60864138-AE42-4245-B2B4-4A20ACCA6362}" destId="{2F690068-D16B-0A46-B465-21D4D93D01E1}" srcOrd="0" destOrd="0" presId="urn:microsoft.com/office/officeart/2005/8/layout/vList2"/>
    <dgm:cxn modelId="{A3CF2AE4-A9D2-4934-887C-93403129F200}" srcId="{60BA446B-6BE3-4BCC-B946-AD6459D38ED3}" destId="{60864138-AE42-4245-B2B4-4A20ACCA6362}" srcOrd="0" destOrd="0" parTransId="{1BFB61EC-F756-487B-AA8F-9DE86A242425}" sibTransId="{7FEC5247-22FA-4AC1-AC14-A428A3BBE619}"/>
    <dgm:cxn modelId="{E250D1DF-878E-4DE4-8143-201900811B68}" srcId="{60BA446B-6BE3-4BCC-B946-AD6459D38ED3}" destId="{695E2763-4A0A-4CC1-9900-1B7E19E5B7C8}" srcOrd="3" destOrd="0" parTransId="{EB0106EB-A883-4D1D-BE17-9AC1B469A8A4}" sibTransId="{5AF32EEA-54A3-4F62-B338-AE1BB113A4FE}"/>
    <dgm:cxn modelId="{FF674929-23CB-4EF1-9EF7-09B84D4A67BA}" srcId="{60BA446B-6BE3-4BCC-B946-AD6459D38ED3}" destId="{EBE7A06F-424C-4107-B275-8366D977DDC6}" srcOrd="2" destOrd="0" parTransId="{B38937E4-1C07-4BC9-B45E-35C0E6E832FC}" sibTransId="{F761CA73-A416-4317-8AE7-985625EBEE3A}"/>
    <dgm:cxn modelId="{0272C987-6676-8D45-A606-C2CCEAC80207}" type="presOf" srcId="{76DF42A6-17A0-4903-BB07-24A277675A81}" destId="{9E4D241E-206D-1A4E-B770-7C457D263437}" srcOrd="0" destOrd="0" presId="urn:microsoft.com/office/officeart/2005/8/layout/vList2"/>
    <dgm:cxn modelId="{5C3BE63B-F837-B143-95E5-2EC0864C3C82}" type="presParOf" srcId="{63EF9E4E-45EC-094E-8EFA-CA79D05C8922}" destId="{2F690068-D16B-0A46-B465-21D4D93D01E1}" srcOrd="0" destOrd="0" presId="urn:microsoft.com/office/officeart/2005/8/layout/vList2"/>
    <dgm:cxn modelId="{86DE0956-3304-B442-B626-1E2539805AE3}" type="presParOf" srcId="{63EF9E4E-45EC-094E-8EFA-CA79D05C8922}" destId="{730AC5DB-E7F0-3A47-9626-5C1940D486A9}" srcOrd="1" destOrd="0" presId="urn:microsoft.com/office/officeart/2005/8/layout/vList2"/>
    <dgm:cxn modelId="{05975A25-3498-C542-B83F-E84C06E37C78}" type="presParOf" srcId="{63EF9E4E-45EC-094E-8EFA-CA79D05C8922}" destId="{9E4D241E-206D-1A4E-B770-7C457D263437}" srcOrd="2" destOrd="0" presId="urn:microsoft.com/office/officeart/2005/8/layout/vList2"/>
    <dgm:cxn modelId="{58E467A1-0B41-DC41-8C63-2EDBA5E0330D}" type="presParOf" srcId="{63EF9E4E-45EC-094E-8EFA-CA79D05C8922}" destId="{9E3DCEB7-B9DE-F940-9DB3-E374AC54BF33}" srcOrd="3" destOrd="0" presId="urn:microsoft.com/office/officeart/2005/8/layout/vList2"/>
    <dgm:cxn modelId="{B7F39FAE-F5D9-9D46-A49C-515589FE79AE}" type="presParOf" srcId="{63EF9E4E-45EC-094E-8EFA-CA79D05C8922}" destId="{9D0F139B-7DC0-CB46-8932-99ECC6B0CED5}" srcOrd="4" destOrd="0" presId="urn:microsoft.com/office/officeart/2005/8/layout/vList2"/>
    <dgm:cxn modelId="{58D75A5C-0D26-E944-9EBA-4AA2FB18D972}" type="presParOf" srcId="{63EF9E4E-45EC-094E-8EFA-CA79D05C8922}" destId="{E2D5D7C9-9E73-C74F-BF09-796B2450CFED}" srcOrd="5" destOrd="0" presId="urn:microsoft.com/office/officeart/2005/8/layout/vList2"/>
    <dgm:cxn modelId="{C087C3F3-D702-1144-8959-AF70B34A5B77}" type="presParOf" srcId="{63EF9E4E-45EC-094E-8EFA-CA79D05C8922}" destId="{01417DA1-65B3-D147-9EA2-0BB35E9EB73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B33B6-9D17-4CC4-9B39-F9393B8FE1B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DC8F50B-F2FE-4CFF-8E99-3433085CF5B9}">
      <dgm:prSet/>
      <dgm:spPr/>
      <dgm:t>
        <a:bodyPr/>
        <a:lstStyle/>
        <a:p>
          <a:pPr>
            <a:defRPr cap="all"/>
          </a:pPr>
          <a:r>
            <a:rPr lang="en-US"/>
            <a:t>Tenofovir-lamivudine-dolutegravir</a:t>
          </a:r>
        </a:p>
      </dgm:t>
    </dgm:pt>
    <dgm:pt modelId="{78167A34-7D84-4CBA-9F7B-2E8E831613AE}" type="parTrans" cxnId="{403C63C6-D1BF-4D69-B79D-9F27350C895D}">
      <dgm:prSet/>
      <dgm:spPr/>
      <dgm:t>
        <a:bodyPr/>
        <a:lstStyle/>
        <a:p>
          <a:endParaRPr lang="en-US"/>
        </a:p>
      </dgm:t>
    </dgm:pt>
    <dgm:pt modelId="{11DCC2A8-1793-496B-B552-0415B2C6C04D}" type="sibTrans" cxnId="{403C63C6-D1BF-4D69-B79D-9F27350C895D}">
      <dgm:prSet/>
      <dgm:spPr/>
      <dgm:t>
        <a:bodyPr/>
        <a:lstStyle/>
        <a:p>
          <a:endParaRPr lang="en-US"/>
        </a:p>
      </dgm:t>
    </dgm:pt>
    <dgm:pt modelId="{8242AC2F-3C82-4BDA-9E55-803D51A5DB70}">
      <dgm:prSet/>
      <dgm:spPr/>
      <dgm:t>
        <a:bodyPr/>
        <a:lstStyle/>
        <a:p>
          <a:pPr>
            <a:defRPr cap="all"/>
          </a:pPr>
          <a:r>
            <a:rPr lang="en-US"/>
            <a:t>Single, coformulated tablet.</a:t>
          </a:r>
        </a:p>
      </dgm:t>
    </dgm:pt>
    <dgm:pt modelId="{8511711F-4EA3-459F-B752-BCD7233DC59C}" type="parTrans" cxnId="{4DB72942-9A33-4F8B-B6E0-B164307E636D}">
      <dgm:prSet/>
      <dgm:spPr/>
      <dgm:t>
        <a:bodyPr/>
        <a:lstStyle/>
        <a:p>
          <a:endParaRPr lang="en-US"/>
        </a:p>
      </dgm:t>
    </dgm:pt>
    <dgm:pt modelId="{5877EF32-6AE0-456B-8E0A-496A64ABBD8A}" type="sibTrans" cxnId="{4DB72942-9A33-4F8B-B6E0-B164307E636D}">
      <dgm:prSet/>
      <dgm:spPr/>
      <dgm:t>
        <a:bodyPr/>
        <a:lstStyle/>
        <a:p>
          <a:endParaRPr lang="en-US"/>
        </a:p>
      </dgm:t>
    </dgm:pt>
    <dgm:pt modelId="{D7DA7AF0-2747-4E96-9DAF-1D1172C17387}">
      <dgm:prSet/>
      <dgm:spPr/>
      <dgm:t>
        <a:bodyPr/>
        <a:lstStyle/>
        <a:p>
          <a:pPr>
            <a:defRPr cap="all"/>
          </a:pPr>
          <a:r>
            <a:rPr lang="en-US"/>
            <a:t>Very well tolerated.</a:t>
          </a:r>
        </a:p>
      </dgm:t>
    </dgm:pt>
    <dgm:pt modelId="{B252B795-1DF6-4D4B-A484-3D97BBCE9898}" type="parTrans" cxnId="{A39D2D89-56EE-4B0E-8B27-7D198ED880D8}">
      <dgm:prSet/>
      <dgm:spPr/>
      <dgm:t>
        <a:bodyPr/>
        <a:lstStyle/>
        <a:p>
          <a:endParaRPr lang="en-US"/>
        </a:p>
      </dgm:t>
    </dgm:pt>
    <dgm:pt modelId="{2E58C8D0-F144-445B-AAE8-C00AADDBFA9A}" type="sibTrans" cxnId="{A39D2D89-56EE-4B0E-8B27-7D198ED880D8}">
      <dgm:prSet/>
      <dgm:spPr/>
      <dgm:t>
        <a:bodyPr/>
        <a:lstStyle/>
        <a:p>
          <a:endParaRPr lang="en-US"/>
        </a:p>
      </dgm:t>
    </dgm:pt>
    <dgm:pt modelId="{75385682-765F-4166-AA92-ED3BE0FF04E3}">
      <dgm:prSet/>
      <dgm:spPr/>
      <dgm:t>
        <a:bodyPr/>
        <a:lstStyle/>
        <a:p>
          <a:pPr>
            <a:defRPr cap="all"/>
          </a:pPr>
          <a:r>
            <a:rPr lang="en-US"/>
            <a:t>High “barrier to resistance”</a:t>
          </a:r>
        </a:p>
      </dgm:t>
    </dgm:pt>
    <dgm:pt modelId="{4C2CF7D8-69B7-4D67-8DE5-67BD0BE6522E}" type="parTrans" cxnId="{732D7988-A816-4FD4-9A2F-D49832B2EEDD}">
      <dgm:prSet/>
      <dgm:spPr/>
      <dgm:t>
        <a:bodyPr/>
        <a:lstStyle/>
        <a:p>
          <a:endParaRPr lang="en-US"/>
        </a:p>
      </dgm:t>
    </dgm:pt>
    <dgm:pt modelId="{B00D2FDE-ECB9-461A-9ACB-325BE1F71450}" type="sibTrans" cxnId="{732D7988-A816-4FD4-9A2F-D49832B2EEDD}">
      <dgm:prSet/>
      <dgm:spPr/>
      <dgm:t>
        <a:bodyPr/>
        <a:lstStyle/>
        <a:p>
          <a:endParaRPr lang="en-US"/>
        </a:p>
      </dgm:t>
    </dgm:pt>
    <dgm:pt modelId="{411DA73A-A07A-48E8-97B4-31C91C68FD0A}">
      <dgm:prSet/>
      <dgm:spPr/>
      <dgm:t>
        <a:bodyPr/>
        <a:lstStyle/>
        <a:p>
          <a:pPr>
            <a:defRPr cap="all"/>
          </a:pPr>
          <a:r>
            <a:rPr lang="en-US"/>
            <a:t>Low cost </a:t>
          </a:r>
        </a:p>
      </dgm:t>
    </dgm:pt>
    <dgm:pt modelId="{96A6B392-8B1F-4499-AD14-4BE0B455447C}" type="parTrans" cxnId="{42C3686F-C57D-4B93-9868-72AD577A2D6C}">
      <dgm:prSet/>
      <dgm:spPr/>
      <dgm:t>
        <a:bodyPr/>
        <a:lstStyle/>
        <a:p>
          <a:endParaRPr lang="en-US"/>
        </a:p>
      </dgm:t>
    </dgm:pt>
    <dgm:pt modelId="{9AF69B64-956E-4C31-8929-329E13E69400}" type="sibTrans" cxnId="{42C3686F-C57D-4B93-9868-72AD577A2D6C}">
      <dgm:prSet/>
      <dgm:spPr/>
      <dgm:t>
        <a:bodyPr/>
        <a:lstStyle/>
        <a:p>
          <a:endParaRPr lang="en-US"/>
        </a:p>
      </dgm:t>
    </dgm:pt>
    <dgm:pt modelId="{9DECCA72-1403-4D31-933A-0549A87F14AB}" type="pres">
      <dgm:prSet presAssocID="{A77B33B6-9D17-4CC4-9B39-F9393B8FE1B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90F62A-232C-4E76-9295-99D6E0039128}" type="pres">
      <dgm:prSet presAssocID="{EDC8F50B-F2FE-4CFF-8E99-3433085CF5B9}" presName="compNode" presStyleCnt="0"/>
      <dgm:spPr/>
    </dgm:pt>
    <dgm:pt modelId="{34E8E3BE-D60C-4170-8550-85C243EAAD8E}" type="pres">
      <dgm:prSet presAssocID="{EDC8F50B-F2FE-4CFF-8E99-3433085CF5B9}" presName="iconBgRect" presStyleLbl="bgShp" presStyleIdx="0" presStyleCnt="5"/>
      <dgm:spPr/>
    </dgm:pt>
    <dgm:pt modelId="{94928497-25B6-4ED9-A257-C3D212BE7FF6}" type="pres">
      <dgm:prSet presAssocID="{EDC8F50B-F2FE-4CFF-8E99-3433085CF5B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6CDA56E4-2598-4851-A0B1-6CE264E9D2B1}" type="pres">
      <dgm:prSet presAssocID="{EDC8F50B-F2FE-4CFF-8E99-3433085CF5B9}" presName="spaceRect" presStyleCnt="0"/>
      <dgm:spPr/>
    </dgm:pt>
    <dgm:pt modelId="{596A2E1B-7DE6-4538-A1E2-11A1FE099E5B}" type="pres">
      <dgm:prSet presAssocID="{EDC8F50B-F2FE-4CFF-8E99-3433085CF5B9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B4AC076-1C34-4623-8438-8368FE297815}" type="pres">
      <dgm:prSet presAssocID="{11DCC2A8-1793-496B-B552-0415B2C6C04D}" presName="sibTrans" presStyleCnt="0"/>
      <dgm:spPr/>
    </dgm:pt>
    <dgm:pt modelId="{0C3BA14A-5823-4F3D-9CDE-A009E6B144CB}" type="pres">
      <dgm:prSet presAssocID="{8242AC2F-3C82-4BDA-9E55-803D51A5DB70}" presName="compNode" presStyleCnt="0"/>
      <dgm:spPr/>
    </dgm:pt>
    <dgm:pt modelId="{99E13721-E7AC-4EBC-B89D-BDA0CEE1A415}" type="pres">
      <dgm:prSet presAssocID="{8242AC2F-3C82-4BDA-9E55-803D51A5DB70}" presName="iconBgRect" presStyleLbl="bgShp" presStyleIdx="1" presStyleCnt="5"/>
      <dgm:spPr/>
    </dgm:pt>
    <dgm:pt modelId="{A34F5650-8C26-49FF-830F-77A66ED35F0E}" type="pres">
      <dgm:prSet presAssocID="{8242AC2F-3C82-4BDA-9E55-803D51A5DB7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 outline"/>
        </a:ext>
      </dgm:extLst>
    </dgm:pt>
    <dgm:pt modelId="{DCEA0014-DC88-4F13-9D09-8C3CCE1955D0}" type="pres">
      <dgm:prSet presAssocID="{8242AC2F-3C82-4BDA-9E55-803D51A5DB70}" presName="spaceRect" presStyleCnt="0"/>
      <dgm:spPr/>
    </dgm:pt>
    <dgm:pt modelId="{2D18CE5C-3150-4FC0-A062-9F68FEDCB342}" type="pres">
      <dgm:prSet presAssocID="{8242AC2F-3C82-4BDA-9E55-803D51A5DB70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B5802A7-4490-4D8D-BB8B-328A603639B1}" type="pres">
      <dgm:prSet presAssocID="{5877EF32-6AE0-456B-8E0A-496A64ABBD8A}" presName="sibTrans" presStyleCnt="0"/>
      <dgm:spPr/>
    </dgm:pt>
    <dgm:pt modelId="{7A50AE80-4B65-4A69-92FD-3DE0A4D4C043}" type="pres">
      <dgm:prSet presAssocID="{D7DA7AF0-2747-4E96-9DAF-1D1172C17387}" presName="compNode" presStyleCnt="0"/>
      <dgm:spPr/>
    </dgm:pt>
    <dgm:pt modelId="{5EEF5332-B566-4E20-89B6-7534CB1E8F6B}" type="pres">
      <dgm:prSet presAssocID="{D7DA7AF0-2747-4E96-9DAF-1D1172C17387}" presName="iconBgRect" presStyleLbl="bgShp" presStyleIdx="2" presStyleCnt="5"/>
      <dgm:spPr/>
    </dgm:pt>
    <dgm:pt modelId="{59AEA2FD-0C3C-48C3-9C9E-A5BA40A7A987}" type="pres">
      <dgm:prSet presAssocID="{D7DA7AF0-2747-4E96-9DAF-1D1172C1738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glasses Face Outline"/>
        </a:ext>
      </dgm:extLst>
    </dgm:pt>
    <dgm:pt modelId="{6D201FBD-598E-4E8B-ACC9-15E65EDA44F7}" type="pres">
      <dgm:prSet presAssocID="{D7DA7AF0-2747-4E96-9DAF-1D1172C17387}" presName="spaceRect" presStyleCnt="0"/>
      <dgm:spPr/>
    </dgm:pt>
    <dgm:pt modelId="{1971F732-6B36-4ED2-9323-5B9663CC1F04}" type="pres">
      <dgm:prSet presAssocID="{D7DA7AF0-2747-4E96-9DAF-1D1172C17387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58DDFFB-1AF6-4071-B37A-04201C613735}" type="pres">
      <dgm:prSet presAssocID="{2E58C8D0-F144-445B-AAE8-C00AADDBFA9A}" presName="sibTrans" presStyleCnt="0"/>
      <dgm:spPr/>
    </dgm:pt>
    <dgm:pt modelId="{C3F7FC43-B7F3-4E76-B3E2-A6ECA4CBBE56}" type="pres">
      <dgm:prSet presAssocID="{75385682-765F-4166-AA92-ED3BE0FF04E3}" presName="compNode" presStyleCnt="0"/>
      <dgm:spPr/>
    </dgm:pt>
    <dgm:pt modelId="{F24A3A77-EA53-4B35-9B31-F4A5004E7FDC}" type="pres">
      <dgm:prSet presAssocID="{75385682-765F-4166-AA92-ED3BE0FF04E3}" presName="iconBgRect" presStyleLbl="bgShp" presStyleIdx="3" presStyleCnt="5"/>
      <dgm:spPr/>
    </dgm:pt>
    <dgm:pt modelId="{02C1A063-E6F7-41D6-B5A6-6218B88733E3}" type="pres">
      <dgm:prSet presAssocID="{75385682-765F-4166-AA92-ED3BE0FF04E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mise"/>
        </a:ext>
      </dgm:extLst>
    </dgm:pt>
    <dgm:pt modelId="{15EFD1EE-748D-425A-8ACA-3646EF458964}" type="pres">
      <dgm:prSet presAssocID="{75385682-765F-4166-AA92-ED3BE0FF04E3}" presName="spaceRect" presStyleCnt="0"/>
      <dgm:spPr/>
    </dgm:pt>
    <dgm:pt modelId="{2D891212-9333-41F9-A5A6-712ADC60B0CA}" type="pres">
      <dgm:prSet presAssocID="{75385682-765F-4166-AA92-ED3BE0FF04E3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41202DB-432C-4C62-A27E-078E9B290186}" type="pres">
      <dgm:prSet presAssocID="{B00D2FDE-ECB9-461A-9ACB-325BE1F71450}" presName="sibTrans" presStyleCnt="0"/>
      <dgm:spPr/>
    </dgm:pt>
    <dgm:pt modelId="{16D6E8D6-C13D-45A6-822C-EAB5B05BB645}" type="pres">
      <dgm:prSet presAssocID="{411DA73A-A07A-48E8-97B4-31C91C68FD0A}" presName="compNode" presStyleCnt="0"/>
      <dgm:spPr/>
    </dgm:pt>
    <dgm:pt modelId="{D3B23D8F-3CE1-490B-A6C7-34196D29A41C}" type="pres">
      <dgm:prSet presAssocID="{411DA73A-A07A-48E8-97B4-31C91C68FD0A}" presName="iconBgRect" presStyleLbl="bgShp" presStyleIdx="4" presStyleCnt="5"/>
      <dgm:spPr/>
    </dgm:pt>
    <dgm:pt modelId="{664236A0-F526-46CF-8B20-9FE47BE3E12F}" type="pres">
      <dgm:prSet presAssocID="{411DA73A-A07A-48E8-97B4-31C91C68FD0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011E5C2-7335-42AB-B210-37BC6A82E0C2}" type="pres">
      <dgm:prSet presAssocID="{411DA73A-A07A-48E8-97B4-31C91C68FD0A}" presName="spaceRect" presStyleCnt="0"/>
      <dgm:spPr/>
    </dgm:pt>
    <dgm:pt modelId="{27D14B2C-1AC0-4CC2-81BD-D152CABC248B}" type="pres">
      <dgm:prSet presAssocID="{411DA73A-A07A-48E8-97B4-31C91C68FD0A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4E17CC-9220-4D87-B1EC-0BB6322C8FE3}" type="presOf" srcId="{8242AC2F-3C82-4BDA-9E55-803D51A5DB70}" destId="{2D18CE5C-3150-4FC0-A062-9F68FEDCB342}" srcOrd="0" destOrd="0" presId="urn:microsoft.com/office/officeart/2018/5/layout/IconCircleLabelList"/>
    <dgm:cxn modelId="{4DB72942-9A33-4F8B-B6E0-B164307E636D}" srcId="{A77B33B6-9D17-4CC4-9B39-F9393B8FE1B6}" destId="{8242AC2F-3C82-4BDA-9E55-803D51A5DB70}" srcOrd="1" destOrd="0" parTransId="{8511711F-4EA3-459F-B752-BCD7233DC59C}" sibTransId="{5877EF32-6AE0-456B-8E0A-496A64ABBD8A}"/>
    <dgm:cxn modelId="{732D7988-A816-4FD4-9A2F-D49832B2EEDD}" srcId="{A77B33B6-9D17-4CC4-9B39-F9393B8FE1B6}" destId="{75385682-765F-4166-AA92-ED3BE0FF04E3}" srcOrd="3" destOrd="0" parTransId="{4C2CF7D8-69B7-4D67-8DE5-67BD0BE6522E}" sibTransId="{B00D2FDE-ECB9-461A-9ACB-325BE1F71450}"/>
    <dgm:cxn modelId="{A9851A46-5A2B-47CE-BE2C-3CC75B7A1A26}" type="presOf" srcId="{EDC8F50B-F2FE-4CFF-8E99-3433085CF5B9}" destId="{596A2E1B-7DE6-4538-A1E2-11A1FE099E5B}" srcOrd="0" destOrd="0" presId="urn:microsoft.com/office/officeart/2018/5/layout/IconCircleLabelList"/>
    <dgm:cxn modelId="{A39D2D89-56EE-4B0E-8B27-7D198ED880D8}" srcId="{A77B33B6-9D17-4CC4-9B39-F9393B8FE1B6}" destId="{D7DA7AF0-2747-4E96-9DAF-1D1172C17387}" srcOrd="2" destOrd="0" parTransId="{B252B795-1DF6-4D4B-A484-3D97BBCE9898}" sibTransId="{2E58C8D0-F144-445B-AAE8-C00AADDBFA9A}"/>
    <dgm:cxn modelId="{88BC00BD-FF2E-4CB5-8125-84865BA727E1}" type="presOf" srcId="{411DA73A-A07A-48E8-97B4-31C91C68FD0A}" destId="{27D14B2C-1AC0-4CC2-81BD-D152CABC248B}" srcOrd="0" destOrd="0" presId="urn:microsoft.com/office/officeart/2018/5/layout/IconCircleLabelList"/>
    <dgm:cxn modelId="{42C3686F-C57D-4B93-9868-72AD577A2D6C}" srcId="{A77B33B6-9D17-4CC4-9B39-F9393B8FE1B6}" destId="{411DA73A-A07A-48E8-97B4-31C91C68FD0A}" srcOrd="4" destOrd="0" parTransId="{96A6B392-8B1F-4499-AD14-4BE0B455447C}" sibTransId="{9AF69B64-956E-4C31-8929-329E13E69400}"/>
    <dgm:cxn modelId="{403C63C6-D1BF-4D69-B79D-9F27350C895D}" srcId="{A77B33B6-9D17-4CC4-9B39-F9393B8FE1B6}" destId="{EDC8F50B-F2FE-4CFF-8E99-3433085CF5B9}" srcOrd="0" destOrd="0" parTransId="{78167A34-7D84-4CBA-9F7B-2E8E831613AE}" sibTransId="{11DCC2A8-1793-496B-B552-0415B2C6C04D}"/>
    <dgm:cxn modelId="{FA597262-0C1A-48C7-9AA0-C2F4956F3267}" type="presOf" srcId="{D7DA7AF0-2747-4E96-9DAF-1D1172C17387}" destId="{1971F732-6B36-4ED2-9323-5B9663CC1F04}" srcOrd="0" destOrd="0" presId="urn:microsoft.com/office/officeart/2018/5/layout/IconCircleLabelList"/>
    <dgm:cxn modelId="{B2690034-C217-44D1-82D0-C84E333FA655}" type="presOf" srcId="{75385682-765F-4166-AA92-ED3BE0FF04E3}" destId="{2D891212-9333-41F9-A5A6-712ADC60B0CA}" srcOrd="0" destOrd="0" presId="urn:microsoft.com/office/officeart/2018/5/layout/IconCircleLabelList"/>
    <dgm:cxn modelId="{B19EE9D7-4AC0-40D2-A94F-28E95E637BCD}" type="presOf" srcId="{A77B33B6-9D17-4CC4-9B39-F9393B8FE1B6}" destId="{9DECCA72-1403-4D31-933A-0549A87F14AB}" srcOrd="0" destOrd="0" presId="urn:microsoft.com/office/officeart/2018/5/layout/IconCircleLabelList"/>
    <dgm:cxn modelId="{A0141461-6537-4D66-B262-0851CE993E73}" type="presParOf" srcId="{9DECCA72-1403-4D31-933A-0549A87F14AB}" destId="{7B90F62A-232C-4E76-9295-99D6E0039128}" srcOrd="0" destOrd="0" presId="urn:microsoft.com/office/officeart/2018/5/layout/IconCircleLabelList"/>
    <dgm:cxn modelId="{2D9E11E5-7633-4052-9F8C-8A9BF51FCCE5}" type="presParOf" srcId="{7B90F62A-232C-4E76-9295-99D6E0039128}" destId="{34E8E3BE-D60C-4170-8550-85C243EAAD8E}" srcOrd="0" destOrd="0" presId="urn:microsoft.com/office/officeart/2018/5/layout/IconCircleLabelList"/>
    <dgm:cxn modelId="{522AA5B3-D099-4F51-85E5-D23CF8F1D593}" type="presParOf" srcId="{7B90F62A-232C-4E76-9295-99D6E0039128}" destId="{94928497-25B6-4ED9-A257-C3D212BE7FF6}" srcOrd="1" destOrd="0" presId="urn:microsoft.com/office/officeart/2018/5/layout/IconCircleLabelList"/>
    <dgm:cxn modelId="{68198535-7EDA-4963-BB27-62F27439B20E}" type="presParOf" srcId="{7B90F62A-232C-4E76-9295-99D6E0039128}" destId="{6CDA56E4-2598-4851-A0B1-6CE264E9D2B1}" srcOrd="2" destOrd="0" presId="urn:microsoft.com/office/officeart/2018/5/layout/IconCircleLabelList"/>
    <dgm:cxn modelId="{33AC5FFB-3177-4883-AF95-ED56F32D218A}" type="presParOf" srcId="{7B90F62A-232C-4E76-9295-99D6E0039128}" destId="{596A2E1B-7DE6-4538-A1E2-11A1FE099E5B}" srcOrd="3" destOrd="0" presId="urn:microsoft.com/office/officeart/2018/5/layout/IconCircleLabelList"/>
    <dgm:cxn modelId="{52851723-0A68-4D63-B2B1-0E78B8554517}" type="presParOf" srcId="{9DECCA72-1403-4D31-933A-0549A87F14AB}" destId="{2B4AC076-1C34-4623-8438-8368FE297815}" srcOrd="1" destOrd="0" presId="urn:microsoft.com/office/officeart/2018/5/layout/IconCircleLabelList"/>
    <dgm:cxn modelId="{780C4277-B1BB-414A-982F-082C572379B0}" type="presParOf" srcId="{9DECCA72-1403-4D31-933A-0549A87F14AB}" destId="{0C3BA14A-5823-4F3D-9CDE-A009E6B144CB}" srcOrd="2" destOrd="0" presId="urn:microsoft.com/office/officeart/2018/5/layout/IconCircleLabelList"/>
    <dgm:cxn modelId="{3B492729-C20D-409B-9783-7BE2E137CD0B}" type="presParOf" srcId="{0C3BA14A-5823-4F3D-9CDE-A009E6B144CB}" destId="{99E13721-E7AC-4EBC-B89D-BDA0CEE1A415}" srcOrd="0" destOrd="0" presId="urn:microsoft.com/office/officeart/2018/5/layout/IconCircleLabelList"/>
    <dgm:cxn modelId="{DEE4DE8E-65E6-49AD-82E3-E2322A2E3E0D}" type="presParOf" srcId="{0C3BA14A-5823-4F3D-9CDE-A009E6B144CB}" destId="{A34F5650-8C26-49FF-830F-77A66ED35F0E}" srcOrd="1" destOrd="0" presId="urn:microsoft.com/office/officeart/2018/5/layout/IconCircleLabelList"/>
    <dgm:cxn modelId="{EB11187E-6B89-42D9-86F0-126B352E94F3}" type="presParOf" srcId="{0C3BA14A-5823-4F3D-9CDE-A009E6B144CB}" destId="{DCEA0014-DC88-4F13-9D09-8C3CCE1955D0}" srcOrd="2" destOrd="0" presId="urn:microsoft.com/office/officeart/2018/5/layout/IconCircleLabelList"/>
    <dgm:cxn modelId="{399578E3-0D03-443D-9D12-59BAA84782A4}" type="presParOf" srcId="{0C3BA14A-5823-4F3D-9CDE-A009E6B144CB}" destId="{2D18CE5C-3150-4FC0-A062-9F68FEDCB342}" srcOrd="3" destOrd="0" presId="urn:microsoft.com/office/officeart/2018/5/layout/IconCircleLabelList"/>
    <dgm:cxn modelId="{E5046172-9556-4254-9966-982C1ECD3D73}" type="presParOf" srcId="{9DECCA72-1403-4D31-933A-0549A87F14AB}" destId="{6B5802A7-4490-4D8D-BB8B-328A603639B1}" srcOrd="3" destOrd="0" presId="urn:microsoft.com/office/officeart/2018/5/layout/IconCircleLabelList"/>
    <dgm:cxn modelId="{83BE90E9-DD23-45C6-99F7-3540DB62F962}" type="presParOf" srcId="{9DECCA72-1403-4D31-933A-0549A87F14AB}" destId="{7A50AE80-4B65-4A69-92FD-3DE0A4D4C043}" srcOrd="4" destOrd="0" presId="urn:microsoft.com/office/officeart/2018/5/layout/IconCircleLabelList"/>
    <dgm:cxn modelId="{BF7633F7-0588-4CBA-9303-A66F005329DD}" type="presParOf" srcId="{7A50AE80-4B65-4A69-92FD-3DE0A4D4C043}" destId="{5EEF5332-B566-4E20-89B6-7534CB1E8F6B}" srcOrd="0" destOrd="0" presId="urn:microsoft.com/office/officeart/2018/5/layout/IconCircleLabelList"/>
    <dgm:cxn modelId="{3A8FD481-EA75-4629-B0EF-C3E3A2C24D2B}" type="presParOf" srcId="{7A50AE80-4B65-4A69-92FD-3DE0A4D4C043}" destId="{59AEA2FD-0C3C-48C3-9C9E-A5BA40A7A987}" srcOrd="1" destOrd="0" presId="urn:microsoft.com/office/officeart/2018/5/layout/IconCircleLabelList"/>
    <dgm:cxn modelId="{79D70F8C-B965-46A6-80EB-2164B5906494}" type="presParOf" srcId="{7A50AE80-4B65-4A69-92FD-3DE0A4D4C043}" destId="{6D201FBD-598E-4E8B-ACC9-15E65EDA44F7}" srcOrd="2" destOrd="0" presId="urn:microsoft.com/office/officeart/2018/5/layout/IconCircleLabelList"/>
    <dgm:cxn modelId="{71402D7A-EADA-4501-A278-7E2C97016DCA}" type="presParOf" srcId="{7A50AE80-4B65-4A69-92FD-3DE0A4D4C043}" destId="{1971F732-6B36-4ED2-9323-5B9663CC1F04}" srcOrd="3" destOrd="0" presId="urn:microsoft.com/office/officeart/2018/5/layout/IconCircleLabelList"/>
    <dgm:cxn modelId="{6778B89E-A605-47D8-82BF-A5C578DE389F}" type="presParOf" srcId="{9DECCA72-1403-4D31-933A-0549A87F14AB}" destId="{258DDFFB-1AF6-4071-B37A-04201C613735}" srcOrd="5" destOrd="0" presId="urn:microsoft.com/office/officeart/2018/5/layout/IconCircleLabelList"/>
    <dgm:cxn modelId="{61E9B583-CA2E-4E52-B4D5-A569DE4B2CB2}" type="presParOf" srcId="{9DECCA72-1403-4D31-933A-0549A87F14AB}" destId="{C3F7FC43-B7F3-4E76-B3E2-A6ECA4CBBE56}" srcOrd="6" destOrd="0" presId="urn:microsoft.com/office/officeart/2018/5/layout/IconCircleLabelList"/>
    <dgm:cxn modelId="{2D0FA034-68AB-48FE-82F3-E62A18484466}" type="presParOf" srcId="{C3F7FC43-B7F3-4E76-B3E2-A6ECA4CBBE56}" destId="{F24A3A77-EA53-4B35-9B31-F4A5004E7FDC}" srcOrd="0" destOrd="0" presId="urn:microsoft.com/office/officeart/2018/5/layout/IconCircleLabelList"/>
    <dgm:cxn modelId="{2D7ED9B1-9527-4E21-8708-E890E30B9A49}" type="presParOf" srcId="{C3F7FC43-B7F3-4E76-B3E2-A6ECA4CBBE56}" destId="{02C1A063-E6F7-41D6-B5A6-6218B88733E3}" srcOrd="1" destOrd="0" presId="urn:microsoft.com/office/officeart/2018/5/layout/IconCircleLabelList"/>
    <dgm:cxn modelId="{98C62318-78A4-4F5D-B799-180FCF35735A}" type="presParOf" srcId="{C3F7FC43-B7F3-4E76-B3E2-A6ECA4CBBE56}" destId="{15EFD1EE-748D-425A-8ACA-3646EF458964}" srcOrd="2" destOrd="0" presId="urn:microsoft.com/office/officeart/2018/5/layout/IconCircleLabelList"/>
    <dgm:cxn modelId="{BDD5962D-6E0F-4880-A440-95D7A2148D99}" type="presParOf" srcId="{C3F7FC43-B7F3-4E76-B3E2-A6ECA4CBBE56}" destId="{2D891212-9333-41F9-A5A6-712ADC60B0CA}" srcOrd="3" destOrd="0" presId="urn:microsoft.com/office/officeart/2018/5/layout/IconCircleLabelList"/>
    <dgm:cxn modelId="{0D93FF5C-D9E5-4B21-92D0-DF920EA288E0}" type="presParOf" srcId="{9DECCA72-1403-4D31-933A-0549A87F14AB}" destId="{141202DB-432C-4C62-A27E-078E9B290186}" srcOrd="7" destOrd="0" presId="urn:microsoft.com/office/officeart/2018/5/layout/IconCircleLabelList"/>
    <dgm:cxn modelId="{27BCDCDB-CCCE-441F-8444-17DC365AB31D}" type="presParOf" srcId="{9DECCA72-1403-4D31-933A-0549A87F14AB}" destId="{16D6E8D6-C13D-45A6-822C-EAB5B05BB645}" srcOrd="8" destOrd="0" presId="urn:microsoft.com/office/officeart/2018/5/layout/IconCircleLabelList"/>
    <dgm:cxn modelId="{C73CC9AB-DFBC-42EF-ABEE-D614A0ED2D5B}" type="presParOf" srcId="{16D6E8D6-C13D-45A6-822C-EAB5B05BB645}" destId="{D3B23D8F-3CE1-490B-A6C7-34196D29A41C}" srcOrd="0" destOrd="0" presId="urn:microsoft.com/office/officeart/2018/5/layout/IconCircleLabelList"/>
    <dgm:cxn modelId="{D2CF0A08-E407-4551-933E-D3A91E4EA297}" type="presParOf" srcId="{16D6E8D6-C13D-45A6-822C-EAB5B05BB645}" destId="{664236A0-F526-46CF-8B20-9FE47BE3E12F}" srcOrd="1" destOrd="0" presId="urn:microsoft.com/office/officeart/2018/5/layout/IconCircleLabelList"/>
    <dgm:cxn modelId="{7DF64B08-07C7-4A26-BBED-A987E82F20DC}" type="presParOf" srcId="{16D6E8D6-C13D-45A6-822C-EAB5B05BB645}" destId="{5011E5C2-7335-42AB-B210-37BC6A82E0C2}" srcOrd="2" destOrd="0" presId="urn:microsoft.com/office/officeart/2018/5/layout/IconCircleLabelList"/>
    <dgm:cxn modelId="{2F64C01A-907B-4CBD-BEE2-A3EF1EEB8324}" type="presParOf" srcId="{16D6E8D6-C13D-45A6-822C-EAB5B05BB645}" destId="{27D14B2C-1AC0-4CC2-81BD-D152CABC248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5A3B12-F6B5-D543-843A-7808E747BCD3}" type="doc">
      <dgm:prSet loTypeId="urn:microsoft.com/office/officeart/2005/8/layout/radial4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02691D5-C974-1C41-99CE-134A98B421B6}">
      <dgm:prSet phldrT="[Text]"/>
      <dgm:spPr/>
      <dgm:t>
        <a:bodyPr/>
        <a:lstStyle/>
        <a:p>
          <a:r>
            <a:rPr lang="en-GB" dirty="0"/>
            <a:t>TLD</a:t>
          </a:r>
        </a:p>
      </dgm:t>
    </dgm:pt>
    <dgm:pt modelId="{AC4601F1-9580-EB48-A413-7E2409DC1E0A}" type="parTrans" cxnId="{DD69BAC5-99C3-8D43-AD9B-8DC1F0C0371D}">
      <dgm:prSet/>
      <dgm:spPr/>
      <dgm:t>
        <a:bodyPr/>
        <a:lstStyle/>
        <a:p>
          <a:endParaRPr lang="en-GB"/>
        </a:p>
      </dgm:t>
    </dgm:pt>
    <dgm:pt modelId="{7B937254-1173-BB44-A8B7-032715B12235}" type="sibTrans" cxnId="{DD69BAC5-99C3-8D43-AD9B-8DC1F0C0371D}">
      <dgm:prSet/>
      <dgm:spPr/>
      <dgm:t>
        <a:bodyPr/>
        <a:lstStyle/>
        <a:p>
          <a:endParaRPr lang="en-GB"/>
        </a:p>
      </dgm:t>
    </dgm:pt>
    <dgm:pt modelId="{F94C809A-ED67-594F-9588-D04F71955EA3}">
      <dgm:prSet phldrT="[Text]"/>
      <dgm:spPr/>
      <dgm:t>
        <a:bodyPr/>
        <a:lstStyle/>
        <a:p>
          <a:r>
            <a:rPr lang="en-GB" dirty="0"/>
            <a:t>1</a:t>
          </a:r>
          <a:r>
            <a:rPr lang="en-GB" baseline="30000" dirty="0"/>
            <a:t>st</a:t>
          </a:r>
          <a:r>
            <a:rPr lang="en-GB" dirty="0"/>
            <a:t> line TEE</a:t>
          </a:r>
        </a:p>
      </dgm:t>
    </dgm:pt>
    <dgm:pt modelId="{D66879FA-FBFD-0C48-A2FC-380B09276FF5}" type="parTrans" cxnId="{CD5CD6F8-4E62-B545-869A-11D90E836F3B}">
      <dgm:prSet/>
      <dgm:spPr/>
      <dgm:t>
        <a:bodyPr/>
        <a:lstStyle/>
        <a:p>
          <a:endParaRPr lang="en-GB"/>
        </a:p>
      </dgm:t>
    </dgm:pt>
    <dgm:pt modelId="{B4BD0A0F-250D-2840-9BEF-DB52374C1F6A}" type="sibTrans" cxnId="{CD5CD6F8-4E62-B545-869A-11D90E836F3B}">
      <dgm:prSet/>
      <dgm:spPr/>
      <dgm:t>
        <a:bodyPr/>
        <a:lstStyle/>
        <a:p>
          <a:endParaRPr lang="en-GB"/>
        </a:p>
      </dgm:t>
    </dgm:pt>
    <dgm:pt modelId="{9D6F205D-DACC-DA44-8DE3-A5FACC48C46B}">
      <dgm:prSet phldrT="[Text]"/>
      <dgm:spPr/>
      <dgm:t>
        <a:bodyPr/>
        <a:lstStyle/>
        <a:p>
          <a:r>
            <a:rPr lang="en-GB" dirty="0"/>
            <a:t>2</a:t>
          </a:r>
          <a:r>
            <a:rPr lang="en-GB" baseline="30000" dirty="0"/>
            <a:t>nd</a:t>
          </a:r>
          <a:r>
            <a:rPr lang="en-GB" dirty="0"/>
            <a:t> line PI</a:t>
          </a:r>
        </a:p>
      </dgm:t>
    </dgm:pt>
    <dgm:pt modelId="{86A6F22A-BC0D-2842-8336-8364C712F8C0}" type="parTrans" cxnId="{BB137C4D-27F1-6040-BFCD-E189CEAC6FD1}">
      <dgm:prSet/>
      <dgm:spPr/>
      <dgm:t>
        <a:bodyPr/>
        <a:lstStyle/>
        <a:p>
          <a:endParaRPr lang="en-GB"/>
        </a:p>
      </dgm:t>
    </dgm:pt>
    <dgm:pt modelId="{4C02F961-4E99-9F4F-BBBD-3CFE1F0B912E}" type="sibTrans" cxnId="{BB137C4D-27F1-6040-BFCD-E189CEAC6FD1}">
      <dgm:prSet/>
      <dgm:spPr/>
      <dgm:t>
        <a:bodyPr/>
        <a:lstStyle/>
        <a:p>
          <a:endParaRPr lang="en-GB"/>
        </a:p>
      </dgm:t>
    </dgm:pt>
    <dgm:pt modelId="{93297894-9613-8242-9267-BE4E108416B3}">
      <dgm:prSet phldrT="[Text]"/>
      <dgm:spPr/>
      <dgm:t>
        <a:bodyPr/>
        <a:lstStyle/>
        <a:p>
          <a:r>
            <a:rPr lang="en-GB" dirty="0"/>
            <a:t>Simplifying 3rd line</a:t>
          </a:r>
        </a:p>
      </dgm:t>
    </dgm:pt>
    <dgm:pt modelId="{0B0A90BB-9F33-D741-AE0F-EC96C39E527C}" type="parTrans" cxnId="{66B748A2-2B30-6F4E-A130-39E2A0E8654F}">
      <dgm:prSet/>
      <dgm:spPr/>
      <dgm:t>
        <a:bodyPr/>
        <a:lstStyle/>
        <a:p>
          <a:endParaRPr lang="en-GB"/>
        </a:p>
      </dgm:t>
    </dgm:pt>
    <dgm:pt modelId="{FC28A7D5-8ABE-8847-B7C3-1C8AB23A7F28}" type="sibTrans" cxnId="{66B748A2-2B30-6F4E-A130-39E2A0E8654F}">
      <dgm:prSet/>
      <dgm:spPr/>
      <dgm:t>
        <a:bodyPr/>
        <a:lstStyle/>
        <a:p>
          <a:endParaRPr lang="en-GB"/>
        </a:p>
      </dgm:t>
    </dgm:pt>
    <dgm:pt modelId="{4873C9C9-247A-D843-BB11-D60D80FFD16B}" type="pres">
      <dgm:prSet presAssocID="{3A5A3B12-F6B5-D543-843A-7808E747BC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AD00C7-A505-0548-A150-50A8ED65E97A}" type="pres">
      <dgm:prSet presAssocID="{A02691D5-C974-1C41-99CE-134A98B421B6}" presName="centerShape" presStyleLbl="node0" presStyleIdx="0" presStyleCnt="1"/>
      <dgm:spPr/>
      <dgm:t>
        <a:bodyPr/>
        <a:lstStyle/>
        <a:p>
          <a:endParaRPr lang="en-US"/>
        </a:p>
      </dgm:t>
    </dgm:pt>
    <dgm:pt modelId="{45DADDBD-A4BB-D642-9978-AC981241C287}" type="pres">
      <dgm:prSet presAssocID="{D66879FA-FBFD-0C48-A2FC-380B09276FF5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0ED0A59A-03B6-364D-B0F9-CD5E0A3D2DDB}" type="pres">
      <dgm:prSet presAssocID="{F94C809A-ED67-594F-9588-D04F71955EA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93484-CE98-8B4A-9124-DF9ED55C2B8D}" type="pres">
      <dgm:prSet presAssocID="{86A6F22A-BC0D-2842-8336-8364C712F8C0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F88523D-5D1A-BB4A-A164-DD1D9FFCB78C}" type="pres">
      <dgm:prSet presAssocID="{9D6F205D-DACC-DA44-8DE3-A5FACC48C46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1ACEB-2E91-3747-A5B6-737189D644A9}" type="pres">
      <dgm:prSet presAssocID="{0B0A90BB-9F33-D741-AE0F-EC96C39E527C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B4428BF9-0EFC-CE41-AEF1-D228C40947D9}" type="pres">
      <dgm:prSet presAssocID="{93297894-9613-8242-9267-BE4E108416B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DB215B-D1B0-4F49-93BE-A93142BEFF3C}" type="presOf" srcId="{0B0A90BB-9F33-D741-AE0F-EC96C39E527C}" destId="{6F01ACEB-2E91-3747-A5B6-737189D644A9}" srcOrd="0" destOrd="0" presId="urn:microsoft.com/office/officeart/2005/8/layout/radial4"/>
    <dgm:cxn modelId="{97475CDD-D3F0-DD48-9AE5-8791D2053355}" type="presOf" srcId="{A02691D5-C974-1C41-99CE-134A98B421B6}" destId="{0FAD00C7-A505-0548-A150-50A8ED65E97A}" srcOrd="0" destOrd="0" presId="urn:microsoft.com/office/officeart/2005/8/layout/radial4"/>
    <dgm:cxn modelId="{2CB9DC60-9060-AA45-AAE8-1C7D61AD9033}" type="presOf" srcId="{93297894-9613-8242-9267-BE4E108416B3}" destId="{B4428BF9-0EFC-CE41-AEF1-D228C40947D9}" srcOrd="0" destOrd="0" presId="urn:microsoft.com/office/officeart/2005/8/layout/radial4"/>
    <dgm:cxn modelId="{66B748A2-2B30-6F4E-A130-39E2A0E8654F}" srcId="{A02691D5-C974-1C41-99CE-134A98B421B6}" destId="{93297894-9613-8242-9267-BE4E108416B3}" srcOrd="2" destOrd="0" parTransId="{0B0A90BB-9F33-D741-AE0F-EC96C39E527C}" sibTransId="{FC28A7D5-8ABE-8847-B7C3-1C8AB23A7F28}"/>
    <dgm:cxn modelId="{73AB4CFB-E4D5-1646-A631-E4A81A35F16B}" type="presOf" srcId="{D66879FA-FBFD-0C48-A2FC-380B09276FF5}" destId="{45DADDBD-A4BB-D642-9978-AC981241C287}" srcOrd="0" destOrd="0" presId="urn:microsoft.com/office/officeart/2005/8/layout/radial4"/>
    <dgm:cxn modelId="{CD5CD6F8-4E62-B545-869A-11D90E836F3B}" srcId="{A02691D5-C974-1C41-99CE-134A98B421B6}" destId="{F94C809A-ED67-594F-9588-D04F71955EA3}" srcOrd="0" destOrd="0" parTransId="{D66879FA-FBFD-0C48-A2FC-380B09276FF5}" sibTransId="{B4BD0A0F-250D-2840-9BEF-DB52374C1F6A}"/>
    <dgm:cxn modelId="{466875DF-8B19-EB4D-9F1B-B9AA5A6FB427}" type="presOf" srcId="{F94C809A-ED67-594F-9588-D04F71955EA3}" destId="{0ED0A59A-03B6-364D-B0F9-CD5E0A3D2DDB}" srcOrd="0" destOrd="0" presId="urn:microsoft.com/office/officeart/2005/8/layout/radial4"/>
    <dgm:cxn modelId="{24DF3CC5-4486-0F4B-A2F6-F62479B2864D}" type="presOf" srcId="{86A6F22A-BC0D-2842-8336-8364C712F8C0}" destId="{85393484-CE98-8B4A-9124-DF9ED55C2B8D}" srcOrd="0" destOrd="0" presId="urn:microsoft.com/office/officeart/2005/8/layout/radial4"/>
    <dgm:cxn modelId="{37662D64-1CA5-3442-AAE0-774531B7026B}" type="presOf" srcId="{3A5A3B12-F6B5-D543-843A-7808E747BCD3}" destId="{4873C9C9-247A-D843-BB11-D60D80FFD16B}" srcOrd="0" destOrd="0" presId="urn:microsoft.com/office/officeart/2005/8/layout/radial4"/>
    <dgm:cxn modelId="{BB137C4D-27F1-6040-BFCD-E189CEAC6FD1}" srcId="{A02691D5-C974-1C41-99CE-134A98B421B6}" destId="{9D6F205D-DACC-DA44-8DE3-A5FACC48C46B}" srcOrd="1" destOrd="0" parTransId="{86A6F22A-BC0D-2842-8336-8364C712F8C0}" sibTransId="{4C02F961-4E99-9F4F-BBBD-3CFE1F0B912E}"/>
    <dgm:cxn modelId="{DD69BAC5-99C3-8D43-AD9B-8DC1F0C0371D}" srcId="{3A5A3B12-F6B5-D543-843A-7808E747BCD3}" destId="{A02691D5-C974-1C41-99CE-134A98B421B6}" srcOrd="0" destOrd="0" parTransId="{AC4601F1-9580-EB48-A413-7E2409DC1E0A}" sibTransId="{7B937254-1173-BB44-A8B7-032715B12235}"/>
    <dgm:cxn modelId="{2A0E49A0-66B3-364E-A7B0-8A2292C61164}" type="presOf" srcId="{9D6F205D-DACC-DA44-8DE3-A5FACC48C46B}" destId="{2F88523D-5D1A-BB4A-A164-DD1D9FFCB78C}" srcOrd="0" destOrd="0" presId="urn:microsoft.com/office/officeart/2005/8/layout/radial4"/>
    <dgm:cxn modelId="{E2BA18CA-7B59-0A45-A8D7-424234BC7FB8}" type="presParOf" srcId="{4873C9C9-247A-D843-BB11-D60D80FFD16B}" destId="{0FAD00C7-A505-0548-A150-50A8ED65E97A}" srcOrd="0" destOrd="0" presId="urn:microsoft.com/office/officeart/2005/8/layout/radial4"/>
    <dgm:cxn modelId="{1FF1C220-8E6E-CB43-B09C-ED0621252E20}" type="presParOf" srcId="{4873C9C9-247A-D843-BB11-D60D80FFD16B}" destId="{45DADDBD-A4BB-D642-9978-AC981241C287}" srcOrd="1" destOrd="0" presId="urn:microsoft.com/office/officeart/2005/8/layout/radial4"/>
    <dgm:cxn modelId="{AB541CF6-EA4F-B043-80F7-CE2E60AFEAA0}" type="presParOf" srcId="{4873C9C9-247A-D843-BB11-D60D80FFD16B}" destId="{0ED0A59A-03B6-364D-B0F9-CD5E0A3D2DDB}" srcOrd="2" destOrd="0" presId="urn:microsoft.com/office/officeart/2005/8/layout/radial4"/>
    <dgm:cxn modelId="{25220C87-C9CE-5E4B-BBEC-CD80FCADBB4A}" type="presParOf" srcId="{4873C9C9-247A-D843-BB11-D60D80FFD16B}" destId="{85393484-CE98-8B4A-9124-DF9ED55C2B8D}" srcOrd="3" destOrd="0" presId="urn:microsoft.com/office/officeart/2005/8/layout/radial4"/>
    <dgm:cxn modelId="{706718DB-CF56-C248-B88B-35BACA496E16}" type="presParOf" srcId="{4873C9C9-247A-D843-BB11-D60D80FFD16B}" destId="{2F88523D-5D1A-BB4A-A164-DD1D9FFCB78C}" srcOrd="4" destOrd="0" presId="urn:microsoft.com/office/officeart/2005/8/layout/radial4"/>
    <dgm:cxn modelId="{2639DA55-262D-C149-B973-2DCD5F593DE4}" type="presParOf" srcId="{4873C9C9-247A-D843-BB11-D60D80FFD16B}" destId="{6F01ACEB-2E91-3747-A5B6-737189D644A9}" srcOrd="5" destOrd="0" presId="urn:microsoft.com/office/officeart/2005/8/layout/radial4"/>
    <dgm:cxn modelId="{FB786E01-0E51-F54A-987C-FA394C610F07}" type="presParOf" srcId="{4873C9C9-247A-D843-BB11-D60D80FFD16B}" destId="{B4428BF9-0EFC-CE41-AEF1-D228C40947D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E90E98-029C-4FDC-8056-4248DA93254B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69446C5-EBD2-4EC2-A265-87C840B25A26}">
      <dgm:prSet/>
      <dgm:spPr/>
      <dgm:t>
        <a:bodyPr/>
        <a:lstStyle/>
        <a:p>
          <a:r>
            <a:rPr lang="en-US" b="1"/>
            <a:t>Safe in pregnancy</a:t>
          </a:r>
          <a:endParaRPr lang="en-US"/>
        </a:p>
      </dgm:t>
    </dgm:pt>
    <dgm:pt modelId="{816D5EFD-532A-45FF-901B-0BCF96F64D6D}" type="parTrans" cxnId="{D82DD924-FA8F-40A8-B85E-4BC4C85541DF}">
      <dgm:prSet/>
      <dgm:spPr/>
      <dgm:t>
        <a:bodyPr/>
        <a:lstStyle/>
        <a:p>
          <a:endParaRPr lang="en-US"/>
        </a:p>
      </dgm:t>
    </dgm:pt>
    <dgm:pt modelId="{9E796052-DF10-4D00-9EDA-F981A2EB7184}" type="sibTrans" cxnId="{D82DD924-FA8F-40A8-B85E-4BC4C85541DF}">
      <dgm:prSet/>
      <dgm:spPr/>
      <dgm:t>
        <a:bodyPr/>
        <a:lstStyle/>
        <a:p>
          <a:endParaRPr lang="en-US"/>
        </a:p>
      </dgm:t>
    </dgm:pt>
    <dgm:pt modelId="{CEF7B9D4-F16D-4425-8658-9A19B56D6758}">
      <dgm:prSet/>
      <dgm:spPr/>
      <dgm:t>
        <a:bodyPr/>
        <a:lstStyle/>
        <a:p>
          <a:r>
            <a:rPr lang="en-US"/>
            <a:t>Initial concerns from Botswana pregnancy registry data have gone away as further data accumulated, and no similar signal elsewhere in the world either.</a:t>
          </a:r>
        </a:p>
      </dgm:t>
    </dgm:pt>
    <dgm:pt modelId="{ADCD89A6-5AF8-4D1A-B74B-7357E24B3C72}" type="parTrans" cxnId="{69550DC4-E771-47F2-9783-25B53476B063}">
      <dgm:prSet/>
      <dgm:spPr/>
      <dgm:t>
        <a:bodyPr/>
        <a:lstStyle/>
        <a:p>
          <a:endParaRPr lang="en-US"/>
        </a:p>
      </dgm:t>
    </dgm:pt>
    <dgm:pt modelId="{FBF1E43B-8D5F-4966-8BFA-C4E14E91C000}" type="sibTrans" cxnId="{69550DC4-E771-47F2-9783-25B53476B063}">
      <dgm:prSet/>
      <dgm:spPr/>
      <dgm:t>
        <a:bodyPr/>
        <a:lstStyle/>
        <a:p>
          <a:endParaRPr lang="en-US"/>
        </a:p>
      </dgm:t>
    </dgm:pt>
    <dgm:pt modelId="{3DAF1FCA-6979-4BDC-AED9-6E9887B29F64}">
      <dgm:prSet/>
      <dgm:spPr/>
      <dgm:t>
        <a:bodyPr/>
        <a:lstStyle/>
        <a:p>
          <a:r>
            <a:rPr lang="en-US" b="1"/>
            <a:t>Doesn’t cause weight gain</a:t>
          </a:r>
          <a:endParaRPr lang="en-US"/>
        </a:p>
      </dgm:t>
    </dgm:pt>
    <dgm:pt modelId="{0F72912F-4410-490A-B300-0C877F8A6648}" type="parTrans" cxnId="{E3513BA4-43E3-4596-BF44-5E9361523D7F}">
      <dgm:prSet/>
      <dgm:spPr/>
      <dgm:t>
        <a:bodyPr/>
        <a:lstStyle/>
        <a:p>
          <a:endParaRPr lang="en-US"/>
        </a:p>
      </dgm:t>
    </dgm:pt>
    <dgm:pt modelId="{C9D6B5A0-D9CD-49EF-A158-46CB5F1358FC}" type="sibTrans" cxnId="{E3513BA4-43E3-4596-BF44-5E9361523D7F}">
      <dgm:prSet/>
      <dgm:spPr/>
      <dgm:t>
        <a:bodyPr/>
        <a:lstStyle/>
        <a:p>
          <a:endParaRPr lang="en-US"/>
        </a:p>
      </dgm:t>
    </dgm:pt>
    <dgm:pt modelId="{725A6EE6-ECD8-4212-8201-808B66939739}">
      <dgm:prSet/>
      <dgm:spPr/>
      <dgm:t>
        <a:bodyPr/>
        <a:lstStyle/>
        <a:p>
          <a:r>
            <a:rPr lang="en-US"/>
            <a:t>More weight gained when compared to efavirenz-based regimens, but this almost certainly isn’t dolutegravir’s doing.</a:t>
          </a:r>
        </a:p>
      </dgm:t>
    </dgm:pt>
    <dgm:pt modelId="{81F0FD64-5448-41C7-94F7-94F6E295A077}" type="parTrans" cxnId="{6583801F-94ED-4697-B889-D1917287E218}">
      <dgm:prSet/>
      <dgm:spPr/>
      <dgm:t>
        <a:bodyPr/>
        <a:lstStyle/>
        <a:p>
          <a:endParaRPr lang="en-US"/>
        </a:p>
      </dgm:t>
    </dgm:pt>
    <dgm:pt modelId="{16F4BDE7-7623-4116-8041-DC538CBE5A0E}" type="sibTrans" cxnId="{6583801F-94ED-4697-B889-D1917287E218}">
      <dgm:prSet/>
      <dgm:spPr/>
      <dgm:t>
        <a:bodyPr/>
        <a:lstStyle/>
        <a:p>
          <a:endParaRPr lang="en-US"/>
        </a:p>
      </dgm:t>
    </dgm:pt>
    <dgm:pt modelId="{B643CD0D-029E-4085-B598-3CA7672C98CE}">
      <dgm:prSet/>
      <dgm:spPr/>
      <dgm:t>
        <a:bodyPr/>
        <a:lstStyle/>
        <a:p>
          <a:r>
            <a:rPr lang="en-US" dirty="0"/>
            <a:t>Seems to be toxicity from efavirenz-based regimens in a subset of patients who (genetically) </a:t>
          </a:r>
          <a:r>
            <a:rPr lang="en-US" dirty="0" err="1"/>
            <a:t>metabolise</a:t>
          </a:r>
          <a:r>
            <a:rPr lang="en-US" dirty="0"/>
            <a:t> it slowly </a:t>
          </a:r>
          <a:r>
            <a:rPr lang="en-US" dirty="0">
              <a:sym typeface="Wingdings" pitchFamily="2" charset="2"/>
            </a:rPr>
            <a:t> </a:t>
          </a:r>
          <a:r>
            <a:rPr lang="en-US" dirty="0"/>
            <a:t>higher efavirenz levels </a:t>
          </a:r>
          <a:r>
            <a:rPr lang="en-US" dirty="0">
              <a:sym typeface="Wingdings" pitchFamily="2" charset="2"/>
            </a:rPr>
            <a:t> </a:t>
          </a:r>
          <a:r>
            <a:rPr lang="en-US" dirty="0"/>
            <a:t>preventing weight gain.</a:t>
          </a:r>
        </a:p>
      </dgm:t>
    </dgm:pt>
    <dgm:pt modelId="{A8F3AA4A-142A-47FA-A075-51BD47EAECC2}" type="parTrans" cxnId="{B9FB7421-0650-4294-8067-967F264615D8}">
      <dgm:prSet/>
      <dgm:spPr/>
      <dgm:t>
        <a:bodyPr/>
        <a:lstStyle/>
        <a:p>
          <a:endParaRPr lang="en-US"/>
        </a:p>
      </dgm:t>
    </dgm:pt>
    <dgm:pt modelId="{DCB84565-2570-4A6B-A273-7D2843CCFFB4}" type="sibTrans" cxnId="{B9FB7421-0650-4294-8067-967F264615D8}">
      <dgm:prSet/>
      <dgm:spPr/>
      <dgm:t>
        <a:bodyPr/>
        <a:lstStyle/>
        <a:p>
          <a:endParaRPr lang="en-US"/>
        </a:p>
      </dgm:t>
    </dgm:pt>
    <dgm:pt modelId="{DE6B1B04-B737-2745-8375-ED6D77CEEF89}" type="pres">
      <dgm:prSet presAssocID="{FCE90E98-029C-4FDC-8056-4248DA9325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F4582E-C39C-9A45-AB16-E68BB2220479}" type="pres">
      <dgm:prSet presAssocID="{D69446C5-EBD2-4EC2-A265-87C840B25A26}" presName="linNode" presStyleCnt="0"/>
      <dgm:spPr/>
    </dgm:pt>
    <dgm:pt modelId="{106D1188-DDFC-7F49-B9E0-40DCEC20DCC8}" type="pres">
      <dgm:prSet presAssocID="{D69446C5-EBD2-4EC2-A265-87C840B25A2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8F2A1-6DE3-6840-AEC4-97F7808DC8E1}" type="pres">
      <dgm:prSet presAssocID="{D69446C5-EBD2-4EC2-A265-87C840B25A26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3544F-F1FB-DB43-86A1-51269A5002BA}" type="pres">
      <dgm:prSet presAssocID="{9E796052-DF10-4D00-9EDA-F981A2EB7184}" presName="sp" presStyleCnt="0"/>
      <dgm:spPr/>
    </dgm:pt>
    <dgm:pt modelId="{90DEF5D6-1EF2-0048-821C-AFCE302296A2}" type="pres">
      <dgm:prSet presAssocID="{3DAF1FCA-6979-4BDC-AED9-6E9887B29F64}" presName="linNode" presStyleCnt="0"/>
      <dgm:spPr/>
    </dgm:pt>
    <dgm:pt modelId="{F6C04846-28B4-7546-B10E-6984A39AD12A}" type="pres">
      <dgm:prSet presAssocID="{3DAF1FCA-6979-4BDC-AED9-6E9887B29F6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536B7-FA12-0C41-8B0F-5B6D250B5A01}" type="pres">
      <dgm:prSet presAssocID="{3DAF1FCA-6979-4BDC-AED9-6E9887B29F6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3EDD39-804F-B449-A6BD-40C81227C553}" type="presOf" srcId="{FCE90E98-029C-4FDC-8056-4248DA93254B}" destId="{DE6B1B04-B737-2745-8375-ED6D77CEEF89}" srcOrd="0" destOrd="0" presId="urn:microsoft.com/office/officeart/2005/8/layout/vList5"/>
    <dgm:cxn modelId="{6583801F-94ED-4697-B889-D1917287E218}" srcId="{3DAF1FCA-6979-4BDC-AED9-6E9887B29F64}" destId="{725A6EE6-ECD8-4212-8201-808B66939739}" srcOrd="0" destOrd="0" parTransId="{81F0FD64-5448-41C7-94F7-94F6E295A077}" sibTransId="{16F4BDE7-7623-4116-8041-DC538CBE5A0E}"/>
    <dgm:cxn modelId="{7887DB5C-CA50-D140-B8B5-D1E9E20381BC}" type="presOf" srcId="{D69446C5-EBD2-4EC2-A265-87C840B25A26}" destId="{106D1188-DDFC-7F49-B9E0-40DCEC20DCC8}" srcOrd="0" destOrd="0" presId="urn:microsoft.com/office/officeart/2005/8/layout/vList5"/>
    <dgm:cxn modelId="{B9FB7421-0650-4294-8067-967F264615D8}" srcId="{3DAF1FCA-6979-4BDC-AED9-6E9887B29F64}" destId="{B643CD0D-029E-4085-B598-3CA7672C98CE}" srcOrd="1" destOrd="0" parTransId="{A8F3AA4A-142A-47FA-A075-51BD47EAECC2}" sibTransId="{DCB84565-2570-4A6B-A273-7D2843CCFFB4}"/>
    <dgm:cxn modelId="{69550DC4-E771-47F2-9783-25B53476B063}" srcId="{D69446C5-EBD2-4EC2-A265-87C840B25A26}" destId="{CEF7B9D4-F16D-4425-8658-9A19B56D6758}" srcOrd="0" destOrd="0" parTransId="{ADCD89A6-5AF8-4D1A-B74B-7357E24B3C72}" sibTransId="{FBF1E43B-8D5F-4966-8BFA-C4E14E91C000}"/>
    <dgm:cxn modelId="{E3513BA4-43E3-4596-BF44-5E9361523D7F}" srcId="{FCE90E98-029C-4FDC-8056-4248DA93254B}" destId="{3DAF1FCA-6979-4BDC-AED9-6E9887B29F64}" srcOrd="1" destOrd="0" parTransId="{0F72912F-4410-490A-B300-0C877F8A6648}" sibTransId="{C9D6B5A0-D9CD-49EF-A158-46CB5F1358FC}"/>
    <dgm:cxn modelId="{DE65F722-F3C2-904A-8096-18115888C0C6}" type="presOf" srcId="{CEF7B9D4-F16D-4425-8658-9A19B56D6758}" destId="{3428F2A1-6DE3-6840-AEC4-97F7808DC8E1}" srcOrd="0" destOrd="0" presId="urn:microsoft.com/office/officeart/2005/8/layout/vList5"/>
    <dgm:cxn modelId="{8B55D815-CA00-F84F-8112-B4DDF2DB253D}" type="presOf" srcId="{725A6EE6-ECD8-4212-8201-808B66939739}" destId="{C76536B7-FA12-0C41-8B0F-5B6D250B5A01}" srcOrd="0" destOrd="0" presId="urn:microsoft.com/office/officeart/2005/8/layout/vList5"/>
    <dgm:cxn modelId="{6EE01BEA-71CD-4444-AD3C-AFD2E16213FF}" type="presOf" srcId="{B643CD0D-029E-4085-B598-3CA7672C98CE}" destId="{C76536B7-FA12-0C41-8B0F-5B6D250B5A01}" srcOrd="0" destOrd="1" presId="urn:microsoft.com/office/officeart/2005/8/layout/vList5"/>
    <dgm:cxn modelId="{D82DD924-FA8F-40A8-B85E-4BC4C85541DF}" srcId="{FCE90E98-029C-4FDC-8056-4248DA93254B}" destId="{D69446C5-EBD2-4EC2-A265-87C840B25A26}" srcOrd="0" destOrd="0" parTransId="{816D5EFD-532A-45FF-901B-0BCF96F64D6D}" sibTransId="{9E796052-DF10-4D00-9EDA-F981A2EB7184}"/>
    <dgm:cxn modelId="{F811BE8A-3DE6-3F40-A749-480B22B87034}" type="presOf" srcId="{3DAF1FCA-6979-4BDC-AED9-6E9887B29F64}" destId="{F6C04846-28B4-7546-B10E-6984A39AD12A}" srcOrd="0" destOrd="0" presId="urn:microsoft.com/office/officeart/2005/8/layout/vList5"/>
    <dgm:cxn modelId="{2950457F-0D1E-4842-9DBE-1162A18F4581}" type="presParOf" srcId="{DE6B1B04-B737-2745-8375-ED6D77CEEF89}" destId="{ECF4582E-C39C-9A45-AB16-E68BB2220479}" srcOrd="0" destOrd="0" presId="urn:microsoft.com/office/officeart/2005/8/layout/vList5"/>
    <dgm:cxn modelId="{1C7D7AA2-86AE-5F4F-803B-68CB80D68320}" type="presParOf" srcId="{ECF4582E-C39C-9A45-AB16-E68BB2220479}" destId="{106D1188-DDFC-7F49-B9E0-40DCEC20DCC8}" srcOrd="0" destOrd="0" presId="urn:microsoft.com/office/officeart/2005/8/layout/vList5"/>
    <dgm:cxn modelId="{A39D0920-34F2-3349-8084-68967709F4A6}" type="presParOf" srcId="{ECF4582E-C39C-9A45-AB16-E68BB2220479}" destId="{3428F2A1-6DE3-6840-AEC4-97F7808DC8E1}" srcOrd="1" destOrd="0" presId="urn:microsoft.com/office/officeart/2005/8/layout/vList5"/>
    <dgm:cxn modelId="{C940DEDC-5DF4-3F42-83AF-D2B56118951A}" type="presParOf" srcId="{DE6B1B04-B737-2745-8375-ED6D77CEEF89}" destId="{5E03544F-F1FB-DB43-86A1-51269A5002BA}" srcOrd="1" destOrd="0" presId="urn:microsoft.com/office/officeart/2005/8/layout/vList5"/>
    <dgm:cxn modelId="{A44528C8-DE97-CA4F-8BA7-6CD649102589}" type="presParOf" srcId="{DE6B1B04-B737-2745-8375-ED6D77CEEF89}" destId="{90DEF5D6-1EF2-0048-821C-AFCE302296A2}" srcOrd="2" destOrd="0" presId="urn:microsoft.com/office/officeart/2005/8/layout/vList5"/>
    <dgm:cxn modelId="{FD353DA2-7E03-9241-9AA8-D48DA7E81831}" type="presParOf" srcId="{90DEF5D6-1EF2-0048-821C-AFCE302296A2}" destId="{F6C04846-28B4-7546-B10E-6984A39AD12A}" srcOrd="0" destOrd="0" presId="urn:microsoft.com/office/officeart/2005/8/layout/vList5"/>
    <dgm:cxn modelId="{9F9BE27D-8D59-E940-B422-E96F047D4A4A}" type="presParOf" srcId="{90DEF5D6-1EF2-0048-821C-AFCE302296A2}" destId="{C76536B7-FA12-0C41-8B0F-5B6D250B5A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D1C37A-3A67-4F8A-85A9-B900DE3A75F5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6A166D-6AD5-4365-9050-ED354E2EAAD2}">
      <dgm:prSet/>
      <dgm:spPr/>
      <dgm:t>
        <a:bodyPr/>
        <a:lstStyle/>
        <a:p>
          <a:r>
            <a:rPr lang="en-US" b="1" dirty="0"/>
            <a:t>Abacavir (ABC) + lamivudine + dolutegravir</a:t>
          </a:r>
        </a:p>
      </dgm:t>
    </dgm:pt>
    <dgm:pt modelId="{FB8CA375-DEDD-4A77-8420-505D92B19E20}" type="parTrans" cxnId="{47A539AE-6E64-45B0-A2AA-18F5D3AB8F5D}">
      <dgm:prSet/>
      <dgm:spPr/>
      <dgm:t>
        <a:bodyPr/>
        <a:lstStyle/>
        <a:p>
          <a:endParaRPr lang="en-US"/>
        </a:p>
      </dgm:t>
    </dgm:pt>
    <dgm:pt modelId="{A2781D09-7A16-44C8-A11C-EF74F11B4E33}" type="sibTrans" cxnId="{47A539AE-6E64-45B0-A2AA-18F5D3AB8F5D}">
      <dgm:prSet/>
      <dgm:spPr/>
      <dgm:t>
        <a:bodyPr/>
        <a:lstStyle/>
        <a:p>
          <a:endParaRPr lang="en-US"/>
        </a:p>
      </dgm:t>
    </dgm:pt>
    <dgm:pt modelId="{D0D19FA9-B1E8-4E77-8401-260D15CDFE5E}">
      <dgm:prSet/>
      <dgm:spPr/>
      <dgm:t>
        <a:bodyPr/>
        <a:lstStyle/>
        <a:p>
          <a:r>
            <a:rPr lang="en-US"/>
            <a:t>Another good regimen available as a single tablet.</a:t>
          </a:r>
        </a:p>
      </dgm:t>
    </dgm:pt>
    <dgm:pt modelId="{ACB5EF9B-84EB-4FAC-89BB-A121A12E70EF}" type="parTrans" cxnId="{B289B3C2-47D9-46E5-97B1-00344EADF41B}">
      <dgm:prSet/>
      <dgm:spPr/>
      <dgm:t>
        <a:bodyPr/>
        <a:lstStyle/>
        <a:p>
          <a:endParaRPr lang="en-US"/>
        </a:p>
      </dgm:t>
    </dgm:pt>
    <dgm:pt modelId="{00E23D3B-97E3-43E9-8E9D-D31CBBAA003B}" type="sibTrans" cxnId="{B289B3C2-47D9-46E5-97B1-00344EADF41B}">
      <dgm:prSet/>
      <dgm:spPr/>
      <dgm:t>
        <a:bodyPr/>
        <a:lstStyle/>
        <a:p>
          <a:endParaRPr lang="en-US"/>
        </a:p>
      </dgm:t>
    </dgm:pt>
    <dgm:pt modelId="{FDEE9376-C247-43FC-82EF-14C1536A429C}">
      <dgm:prSet/>
      <dgm:spPr/>
      <dgm:t>
        <a:bodyPr/>
        <a:lstStyle/>
        <a:p>
          <a:r>
            <a:rPr lang="en-US" b="1" dirty="0"/>
            <a:t>Co-formulated protease inhibitors: </a:t>
          </a:r>
          <a:r>
            <a:rPr lang="en-US" dirty="0"/>
            <a:t>atazanavir/ritonavir, darunavir/ritonavir.</a:t>
          </a:r>
        </a:p>
      </dgm:t>
    </dgm:pt>
    <dgm:pt modelId="{421BE89E-EC27-4C6A-A190-A3EE4565C449}" type="parTrans" cxnId="{DBAF239F-B77E-4EFA-9525-E9AEEB38B991}">
      <dgm:prSet/>
      <dgm:spPr/>
      <dgm:t>
        <a:bodyPr/>
        <a:lstStyle/>
        <a:p>
          <a:endParaRPr lang="en-US"/>
        </a:p>
      </dgm:t>
    </dgm:pt>
    <dgm:pt modelId="{47EF6BEA-C6AD-4627-820C-41DAEEE9F43B}" type="sibTrans" cxnId="{DBAF239F-B77E-4EFA-9525-E9AEEB38B991}">
      <dgm:prSet/>
      <dgm:spPr/>
      <dgm:t>
        <a:bodyPr/>
        <a:lstStyle/>
        <a:p>
          <a:endParaRPr lang="en-US"/>
        </a:p>
      </dgm:t>
    </dgm:pt>
    <dgm:pt modelId="{4E4BD850-2E6C-402B-92EF-6F5221E4F21E}">
      <dgm:prSet/>
      <dgm:spPr/>
      <dgm:t>
        <a:bodyPr/>
        <a:lstStyle/>
        <a:p>
          <a:r>
            <a:rPr lang="en-US"/>
            <a:t>Fewer tablets required for patients on drugs of this class (protease inhibitors)</a:t>
          </a:r>
        </a:p>
      </dgm:t>
    </dgm:pt>
    <dgm:pt modelId="{29A19BF1-3C3E-47B9-9EEC-FE12D0DDFD2E}" type="parTrans" cxnId="{FCC391F7-78F6-4BB4-A3B0-0E8D10D5A4DB}">
      <dgm:prSet/>
      <dgm:spPr/>
      <dgm:t>
        <a:bodyPr/>
        <a:lstStyle/>
        <a:p>
          <a:endParaRPr lang="en-US"/>
        </a:p>
      </dgm:t>
    </dgm:pt>
    <dgm:pt modelId="{4389021E-3B7D-4531-8113-8FF4E10EAE0C}" type="sibTrans" cxnId="{FCC391F7-78F6-4BB4-A3B0-0E8D10D5A4DB}">
      <dgm:prSet/>
      <dgm:spPr/>
      <dgm:t>
        <a:bodyPr/>
        <a:lstStyle/>
        <a:p>
          <a:endParaRPr lang="en-US"/>
        </a:p>
      </dgm:t>
    </dgm:pt>
    <dgm:pt modelId="{496B177F-0677-4ED3-A380-D00692CFA74F}">
      <dgm:prSet/>
      <dgm:spPr/>
      <dgm:t>
        <a:bodyPr/>
        <a:lstStyle/>
        <a:p>
          <a:r>
            <a:rPr lang="en-US" b="1" dirty="0"/>
            <a:t>“TAF” – tenofovir alafenamide</a:t>
          </a:r>
        </a:p>
      </dgm:t>
    </dgm:pt>
    <dgm:pt modelId="{8833AB98-2073-4F27-81A9-1108317EF28F}" type="parTrans" cxnId="{F4A0BA0A-753D-47E8-8952-9BF651D36622}">
      <dgm:prSet/>
      <dgm:spPr/>
      <dgm:t>
        <a:bodyPr/>
        <a:lstStyle/>
        <a:p>
          <a:endParaRPr lang="en-US"/>
        </a:p>
      </dgm:t>
    </dgm:pt>
    <dgm:pt modelId="{74CADCED-3E11-43D0-AC25-3565EC797D95}" type="sibTrans" cxnId="{F4A0BA0A-753D-47E8-8952-9BF651D36622}">
      <dgm:prSet/>
      <dgm:spPr/>
      <dgm:t>
        <a:bodyPr/>
        <a:lstStyle/>
        <a:p>
          <a:endParaRPr lang="en-US"/>
        </a:p>
      </dgm:t>
    </dgm:pt>
    <dgm:pt modelId="{C762F2E9-4B19-41C2-872D-FA71B566A840}">
      <dgm:prSet/>
      <dgm:spPr/>
      <dgm:t>
        <a:bodyPr/>
        <a:lstStyle/>
        <a:p>
          <a:r>
            <a:rPr lang="en-US" dirty="0"/>
            <a:t>Slightly more renal and bone friendly version of tenofovir (TDF), though with some other downsides that precluded frontline recommendation.</a:t>
          </a:r>
        </a:p>
      </dgm:t>
    </dgm:pt>
    <dgm:pt modelId="{0B7F8FCB-DE39-4E2C-92BC-E716F61E1989}" type="parTrans" cxnId="{0894CAB3-6507-4AC4-A9A5-DAE9E65A46FE}">
      <dgm:prSet/>
      <dgm:spPr/>
      <dgm:t>
        <a:bodyPr/>
        <a:lstStyle/>
        <a:p>
          <a:endParaRPr lang="en-US"/>
        </a:p>
      </dgm:t>
    </dgm:pt>
    <dgm:pt modelId="{6FC325B0-ADFF-4E9F-9B4C-9040BC704BBA}" type="sibTrans" cxnId="{0894CAB3-6507-4AC4-A9A5-DAE9E65A46FE}">
      <dgm:prSet/>
      <dgm:spPr/>
      <dgm:t>
        <a:bodyPr/>
        <a:lstStyle/>
        <a:p>
          <a:endParaRPr lang="en-US"/>
        </a:p>
      </dgm:t>
    </dgm:pt>
    <dgm:pt modelId="{0F4F3F3A-9AE6-6644-9A42-B353E71CADD6}" type="pres">
      <dgm:prSet presAssocID="{F5D1C37A-3A67-4F8A-85A9-B900DE3A75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AE6193-DCD7-CF47-A3ED-89A0BB5F3C3B}" type="pres">
      <dgm:prSet presAssocID="{7B6A166D-6AD5-4365-9050-ED354E2EAAD2}" presName="composite" presStyleCnt="0"/>
      <dgm:spPr/>
    </dgm:pt>
    <dgm:pt modelId="{161F3825-FECF-2743-9DD6-42FB06F957E1}" type="pres">
      <dgm:prSet presAssocID="{7B6A166D-6AD5-4365-9050-ED354E2EAAD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8B256-7BB3-3A4A-AEF1-D352C6555398}" type="pres">
      <dgm:prSet presAssocID="{7B6A166D-6AD5-4365-9050-ED354E2EAAD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19EC6-F89C-EE43-BA1B-ECE81492B783}" type="pres">
      <dgm:prSet presAssocID="{A2781D09-7A16-44C8-A11C-EF74F11B4E33}" presName="space" presStyleCnt="0"/>
      <dgm:spPr/>
    </dgm:pt>
    <dgm:pt modelId="{8E395A31-776F-C345-9B7A-14E4630693D5}" type="pres">
      <dgm:prSet presAssocID="{FDEE9376-C247-43FC-82EF-14C1536A429C}" presName="composite" presStyleCnt="0"/>
      <dgm:spPr/>
    </dgm:pt>
    <dgm:pt modelId="{FEB42C72-8D45-964F-9C22-E3530BB5C47B}" type="pres">
      <dgm:prSet presAssocID="{FDEE9376-C247-43FC-82EF-14C1536A429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74A7C-B7A6-AA45-A65E-1909523896D3}" type="pres">
      <dgm:prSet presAssocID="{FDEE9376-C247-43FC-82EF-14C1536A429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48DB4-A4E3-1F44-AF27-4DFED7AD3A75}" type="pres">
      <dgm:prSet presAssocID="{47EF6BEA-C6AD-4627-820C-41DAEEE9F43B}" presName="space" presStyleCnt="0"/>
      <dgm:spPr/>
    </dgm:pt>
    <dgm:pt modelId="{BBEA7467-A9AF-A448-AAF7-592050BB0BEF}" type="pres">
      <dgm:prSet presAssocID="{496B177F-0677-4ED3-A380-D00692CFA74F}" presName="composite" presStyleCnt="0"/>
      <dgm:spPr/>
    </dgm:pt>
    <dgm:pt modelId="{D8F5E246-3F51-044D-BA82-0B7560EF1D00}" type="pres">
      <dgm:prSet presAssocID="{496B177F-0677-4ED3-A380-D00692CFA74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B6796-3406-B943-AC6E-7428CF4E0026}" type="pres">
      <dgm:prSet presAssocID="{496B177F-0677-4ED3-A380-D00692CFA74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94CAB3-6507-4AC4-A9A5-DAE9E65A46FE}" srcId="{496B177F-0677-4ED3-A380-D00692CFA74F}" destId="{C762F2E9-4B19-41C2-872D-FA71B566A840}" srcOrd="0" destOrd="0" parTransId="{0B7F8FCB-DE39-4E2C-92BC-E716F61E1989}" sibTransId="{6FC325B0-ADFF-4E9F-9B4C-9040BC704BBA}"/>
    <dgm:cxn modelId="{F4A0BA0A-753D-47E8-8952-9BF651D36622}" srcId="{F5D1C37A-3A67-4F8A-85A9-B900DE3A75F5}" destId="{496B177F-0677-4ED3-A380-D00692CFA74F}" srcOrd="2" destOrd="0" parTransId="{8833AB98-2073-4F27-81A9-1108317EF28F}" sibTransId="{74CADCED-3E11-43D0-AC25-3565EC797D95}"/>
    <dgm:cxn modelId="{FCC391F7-78F6-4BB4-A3B0-0E8D10D5A4DB}" srcId="{FDEE9376-C247-43FC-82EF-14C1536A429C}" destId="{4E4BD850-2E6C-402B-92EF-6F5221E4F21E}" srcOrd="0" destOrd="0" parTransId="{29A19BF1-3C3E-47B9-9EEC-FE12D0DDFD2E}" sibTransId="{4389021E-3B7D-4531-8113-8FF4E10EAE0C}"/>
    <dgm:cxn modelId="{6EF54DEF-67FC-9641-A432-F5FD68D9343E}" type="presOf" srcId="{496B177F-0677-4ED3-A380-D00692CFA74F}" destId="{D8F5E246-3F51-044D-BA82-0B7560EF1D00}" srcOrd="0" destOrd="0" presId="urn:microsoft.com/office/officeart/2005/8/layout/hList1"/>
    <dgm:cxn modelId="{2D55D77C-AEDB-1145-BC60-AE799896EED2}" type="presOf" srcId="{FDEE9376-C247-43FC-82EF-14C1536A429C}" destId="{FEB42C72-8D45-964F-9C22-E3530BB5C47B}" srcOrd="0" destOrd="0" presId="urn:microsoft.com/office/officeart/2005/8/layout/hList1"/>
    <dgm:cxn modelId="{47A539AE-6E64-45B0-A2AA-18F5D3AB8F5D}" srcId="{F5D1C37A-3A67-4F8A-85A9-B900DE3A75F5}" destId="{7B6A166D-6AD5-4365-9050-ED354E2EAAD2}" srcOrd="0" destOrd="0" parTransId="{FB8CA375-DEDD-4A77-8420-505D92B19E20}" sibTransId="{A2781D09-7A16-44C8-A11C-EF74F11B4E33}"/>
    <dgm:cxn modelId="{2D81B6E9-24DA-1A41-B4C7-69A6ED150A60}" type="presOf" srcId="{7B6A166D-6AD5-4365-9050-ED354E2EAAD2}" destId="{161F3825-FECF-2743-9DD6-42FB06F957E1}" srcOrd="0" destOrd="0" presId="urn:microsoft.com/office/officeart/2005/8/layout/hList1"/>
    <dgm:cxn modelId="{DBAF239F-B77E-4EFA-9525-E9AEEB38B991}" srcId="{F5D1C37A-3A67-4F8A-85A9-B900DE3A75F5}" destId="{FDEE9376-C247-43FC-82EF-14C1536A429C}" srcOrd="1" destOrd="0" parTransId="{421BE89E-EC27-4C6A-A190-A3EE4565C449}" sibTransId="{47EF6BEA-C6AD-4627-820C-41DAEEE9F43B}"/>
    <dgm:cxn modelId="{B2B3904C-E597-ED48-B04E-911A286462E5}" type="presOf" srcId="{C762F2E9-4B19-41C2-872D-FA71B566A840}" destId="{3EDB6796-3406-B943-AC6E-7428CF4E0026}" srcOrd="0" destOrd="0" presId="urn:microsoft.com/office/officeart/2005/8/layout/hList1"/>
    <dgm:cxn modelId="{C5B08F19-103C-6A41-A651-A2CA59C8E694}" type="presOf" srcId="{D0D19FA9-B1E8-4E77-8401-260D15CDFE5E}" destId="{C308B256-7BB3-3A4A-AEF1-D352C6555398}" srcOrd="0" destOrd="0" presId="urn:microsoft.com/office/officeart/2005/8/layout/hList1"/>
    <dgm:cxn modelId="{090CB5F5-A629-6843-8C36-9F4AC2CCC40D}" type="presOf" srcId="{F5D1C37A-3A67-4F8A-85A9-B900DE3A75F5}" destId="{0F4F3F3A-9AE6-6644-9A42-B353E71CADD6}" srcOrd="0" destOrd="0" presId="urn:microsoft.com/office/officeart/2005/8/layout/hList1"/>
    <dgm:cxn modelId="{B289B3C2-47D9-46E5-97B1-00344EADF41B}" srcId="{7B6A166D-6AD5-4365-9050-ED354E2EAAD2}" destId="{D0D19FA9-B1E8-4E77-8401-260D15CDFE5E}" srcOrd="0" destOrd="0" parTransId="{ACB5EF9B-84EB-4FAC-89BB-A121A12E70EF}" sibTransId="{00E23D3B-97E3-43E9-8E9D-D31CBBAA003B}"/>
    <dgm:cxn modelId="{8EDBE6F5-CC4F-5141-A6A8-D5E398A86C47}" type="presOf" srcId="{4E4BD850-2E6C-402B-92EF-6F5221E4F21E}" destId="{AF574A7C-B7A6-AA45-A65E-1909523896D3}" srcOrd="0" destOrd="0" presId="urn:microsoft.com/office/officeart/2005/8/layout/hList1"/>
    <dgm:cxn modelId="{A08A2337-5E2F-4B40-BF23-12A5E48871C2}" type="presParOf" srcId="{0F4F3F3A-9AE6-6644-9A42-B353E71CADD6}" destId="{90AE6193-DCD7-CF47-A3ED-89A0BB5F3C3B}" srcOrd="0" destOrd="0" presId="urn:microsoft.com/office/officeart/2005/8/layout/hList1"/>
    <dgm:cxn modelId="{3A8D6652-5090-564D-86D1-4D036BF9D355}" type="presParOf" srcId="{90AE6193-DCD7-CF47-A3ED-89A0BB5F3C3B}" destId="{161F3825-FECF-2743-9DD6-42FB06F957E1}" srcOrd="0" destOrd="0" presId="urn:microsoft.com/office/officeart/2005/8/layout/hList1"/>
    <dgm:cxn modelId="{FB5B4E47-73E0-EC48-8BD6-8A68F37A96EA}" type="presParOf" srcId="{90AE6193-DCD7-CF47-A3ED-89A0BB5F3C3B}" destId="{C308B256-7BB3-3A4A-AEF1-D352C6555398}" srcOrd="1" destOrd="0" presId="urn:microsoft.com/office/officeart/2005/8/layout/hList1"/>
    <dgm:cxn modelId="{004FFEE8-2E0A-E440-BB22-73205DD32D0B}" type="presParOf" srcId="{0F4F3F3A-9AE6-6644-9A42-B353E71CADD6}" destId="{3B719EC6-F89C-EE43-BA1B-ECE81492B783}" srcOrd="1" destOrd="0" presId="urn:microsoft.com/office/officeart/2005/8/layout/hList1"/>
    <dgm:cxn modelId="{66317660-8020-544C-8626-6D4781AEB4CB}" type="presParOf" srcId="{0F4F3F3A-9AE6-6644-9A42-B353E71CADD6}" destId="{8E395A31-776F-C345-9B7A-14E4630693D5}" srcOrd="2" destOrd="0" presId="urn:microsoft.com/office/officeart/2005/8/layout/hList1"/>
    <dgm:cxn modelId="{A2F5EFBE-6B80-5D4C-8BD4-AB47BDC28A15}" type="presParOf" srcId="{8E395A31-776F-C345-9B7A-14E4630693D5}" destId="{FEB42C72-8D45-964F-9C22-E3530BB5C47B}" srcOrd="0" destOrd="0" presId="urn:microsoft.com/office/officeart/2005/8/layout/hList1"/>
    <dgm:cxn modelId="{04AEBE23-1CD7-F047-8BDD-F40B8E96DF11}" type="presParOf" srcId="{8E395A31-776F-C345-9B7A-14E4630693D5}" destId="{AF574A7C-B7A6-AA45-A65E-1909523896D3}" srcOrd="1" destOrd="0" presId="urn:microsoft.com/office/officeart/2005/8/layout/hList1"/>
    <dgm:cxn modelId="{80C0B386-C00B-FA4D-8B53-F99E17E23736}" type="presParOf" srcId="{0F4F3F3A-9AE6-6644-9A42-B353E71CADD6}" destId="{4D248DB4-A4E3-1F44-AF27-4DFED7AD3A75}" srcOrd="3" destOrd="0" presId="urn:microsoft.com/office/officeart/2005/8/layout/hList1"/>
    <dgm:cxn modelId="{7F2EF946-1AC6-E742-B007-CA67FF00BE90}" type="presParOf" srcId="{0F4F3F3A-9AE6-6644-9A42-B353E71CADD6}" destId="{BBEA7467-A9AF-A448-AAF7-592050BB0BEF}" srcOrd="4" destOrd="0" presId="urn:microsoft.com/office/officeart/2005/8/layout/hList1"/>
    <dgm:cxn modelId="{6303ED79-9BFD-7D47-9859-938E42FA29B9}" type="presParOf" srcId="{BBEA7467-A9AF-A448-AAF7-592050BB0BEF}" destId="{D8F5E246-3F51-044D-BA82-0B7560EF1D00}" srcOrd="0" destOrd="0" presId="urn:microsoft.com/office/officeart/2005/8/layout/hList1"/>
    <dgm:cxn modelId="{05DA7C30-923F-5245-9E6A-362B84B8B1E9}" type="presParOf" srcId="{BBEA7467-A9AF-A448-AAF7-592050BB0BEF}" destId="{3EDB6796-3406-B943-AC6E-7428CF4E002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FA9967-DF90-46ED-88D7-0D4881EEAE9D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362476B-102B-4453-88AA-5A9289360687}">
      <dgm:prSet/>
      <dgm:spPr/>
      <dgm:t>
        <a:bodyPr/>
        <a:lstStyle/>
        <a:p>
          <a:r>
            <a:rPr lang="en-US"/>
            <a:t>Conscious of the need for harmonisation where possible:</a:t>
          </a:r>
        </a:p>
      </dgm:t>
    </dgm:pt>
    <dgm:pt modelId="{92E727DA-112C-4EF9-B14B-CF909676EC75}" type="parTrans" cxnId="{CC273A30-7F1A-4E51-9560-578004CFD9CA}">
      <dgm:prSet/>
      <dgm:spPr/>
      <dgm:t>
        <a:bodyPr/>
        <a:lstStyle/>
        <a:p>
          <a:endParaRPr lang="en-US"/>
        </a:p>
      </dgm:t>
    </dgm:pt>
    <dgm:pt modelId="{CA0DE987-E2BC-4B93-9C16-B27F30281862}" type="sibTrans" cxnId="{CC273A30-7F1A-4E51-9560-578004CFD9CA}">
      <dgm:prSet/>
      <dgm:spPr/>
      <dgm:t>
        <a:bodyPr/>
        <a:lstStyle/>
        <a:p>
          <a:endParaRPr lang="en-US"/>
        </a:p>
      </dgm:t>
    </dgm:pt>
    <dgm:pt modelId="{30C2EC82-1FD2-4008-880B-57E4FA905632}">
      <dgm:prSet/>
      <dgm:spPr/>
      <dgm:t>
        <a:bodyPr/>
        <a:lstStyle/>
        <a:p>
          <a:r>
            <a:rPr lang="en-US"/>
            <a:t>Easier for training and educational purposes</a:t>
          </a:r>
        </a:p>
      </dgm:t>
    </dgm:pt>
    <dgm:pt modelId="{944B833D-47F1-4470-93BB-C6BB1D4C7812}" type="parTrans" cxnId="{526F81E7-BF6F-4083-9048-5CDD610C68F7}">
      <dgm:prSet/>
      <dgm:spPr/>
      <dgm:t>
        <a:bodyPr/>
        <a:lstStyle/>
        <a:p>
          <a:endParaRPr lang="en-US"/>
        </a:p>
      </dgm:t>
    </dgm:pt>
    <dgm:pt modelId="{EA8F2E7E-FF53-44D8-BF26-627621C4DD61}" type="sibTrans" cxnId="{526F81E7-BF6F-4083-9048-5CDD610C68F7}">
      <dgm:prSet/>
      <dgm:spPr/>
      <dgm:t>
        <a:bodyPr/>
        <a:lstStyle/>
        <a:p>
          <a:endParaRPr lang="en-US"/>
        </a:p>
      </dgm:t>
    </dgm:pt>
    <dgm:pt modelId="{4D19E9B4-C549-4904-822B-549FFC1E6BA1}">
      <dgm:prSet/>
      <dgm:spPr/>
      <dgm:t>
        <a:bodyPr/>
        <a:lstStyle/>
        <a:p>
          <a:r>
            <a:rPr lang="en-US"/>
            <a:t>Patients shift between public and private sectors</a:t>
          </a:r>
        </a:p>
      </dgm:t>
    </dgm:pt>
    <dgm:pt modelId="{D5E39F57-DA38-4730-A294-56175495F21C}" type="parTrans" cxnId="{A2019B9D-89EB-4875-B014-74258CF45993}">
      <dgm:prSet/>
      <dgm:spPr/>
      <dgm:t>
        <a:bodyPr/>
        <a:lstStyle/>
        <a:p>
          <a:endParaRPr lang="en-US"/>
        </a:p>
      </dgm:t>
    </dgm:pt>
    <dgm:pt modelId="{A202F793-11ED-4830-A33D-8144ED11FADB}" type="sibTrans" cxnId="{A2019B9D-89EB-4875-B014-74258CF45993}">
      <dgm:prSet/>
      <dgm:spPr/>
      <dgm:t>
        <a:bodyPr/>
        <a:lstStyle/>
        <a:p>
          <a:endParaRPr lang="en-US"/>
        </a:p>
      </dgm:t>
    </dgm:pt>
    <dgm:pt modelId="{86A11813-0CDC-4BC9-AB6A-BD00A12E05BA}">
      <dgm:prSet/>
      <dgm:spPr/>
      <dgm:t>
        <a:bodyPr/>
        <a:lstStyle/>
        <a:p>
          <a:r>
            <a:rPr lang="en-US"/>
            <a:t>Where there are differences, these are clearly indicated and a rationale given.</a:t>
          </a:r>
        </a:p>
      </dgm:t>
    </dgm:pt>
    <dgm:pt modelId="{FC110962-1333-41BD-ADA9-EE13A40675D9}" type="parTrans" cxnId="{6CF87E6F-C618-4050-88AB-0B8040F1BD3C}">
      <dgm:prSet/>
      <dgm:spPr/>
      <dgm:t>
        <a:bodyPr/>
        <a:lstStyle/>
        <a:p>
          <a:endParaRPr lang="en-US"/>
        </a:p>
      </dgm:t>
    </dgm:pt>
    <dgm:pt modelId="{464B78F4-D7C9-441A-871D-E6EA5D70848B}" type="sibTrans" cxnId="{6CF87E6F-C618-4050-88AB-0B8040F1BD3C}">
      <dgm:prSet/>
      <dgm:spPr/>
      <dgm:t>
        <a:bodyPr/>
        <a:lstStyle/>
        <a:p>
          <a:endParaRPr lang="en-US"/>
        </a:p>
      </dgm:t>
    </dgm:pt>
    <dgm:pt modelId="{6786E336-9159-864B-BD9F-FD046B01B38C}" type="pres">
      <dgm:prSet presAssocID="{CEFA9967-DF90-46ED-88D7-0D4881EEAE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A37C04-1F45-DF45-8F51-3EE8A2A712BF}" type="pres">
      <dgm:prSet presAssocID="{86A11813-0CDC-4BC9-AB6A-BD00A12E05BA}" presName="boxAndChildren" presStyleCnt="0"/>
      <dgm:spPr/>
    </dgm:pt>
    <dgm:pt modelId="{DEEC920E-EDFC-6042-A509-67B23F3C747A}" type="pres">
      <dgm:prSet presAssocID="{86A11813-0CDC-4BC9-AB6A-BD00A12E05BA}" presName="parentTextBox" presStyleLbl="node1" presStyleIdx="0" presStyleCnt="2"/>
      <dgm:spPr/>
      <dgm:t>
        <a:bodyPr/>
        <a:lstStyle/>
        <a:p>
          <a:endParaRPr lang="en-US"/>
        </a:p>
      </dgm:t>
    </dgm:pt>
    <dgm:pt modelId="{78B5C91F-F730-884F-89C6-54BD09AEAD10}" type="pres">
      <dgm:prSet presAssocID="{CA0DE987-E2BC-4B93-9C16-B27F30281862}" presName="sp" presStyleCnt="0"/>
      <dgm:spPr/>
    </dgm:pt>
    <dgm:pt modelId="{DD9BFF61-70CE-4F41-9E99-D9DA2A2CA633}" type="pres">
      <dgm:prSet presAssocID="{2362476B-102B-4453-88AA-5A9289360687}" presName="arrowAndChildren" presStyleCnt="0"/>
      <dgm:spPr/>
    </dgm:pt>
    <dgm:pt modelId="{BF6533B7-7281-AB4D-92D2-7497BF5B09BE}" type="pres">
      <dgm:prSet presAssocID="{2362476B-102B-4453-88AA-5A9289360687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F89A1E60-110F-0F4F-974B-FAE1EF37A033}" type="pres">
      <dgm:prSet presAssocID="{2362476B-102B-4453-88AA-5A9289360687}" presName="arrow" presStyleLbl="node1" presStyleIdx="1" presStyleCnt="2"/>
      <dgm:spPr/>
      <dgm:t>
        <a:bodyPr/>
        <a:lstStyle/>
        <a:p>
          <a:endParaRPr lang="en-US"/>
        </a:p>
      </dgm:t>
    </dgm:pt>
    <dgm:pt modelId="{70ACE68C-5498-7748-8912-F0B85CA2C38E}" type="pres">
      <dgm:prSet presAssocID="{2362476B-102B-4453-88AA-5A9289360687}" presName="descendantArrow" presStyleCnt="0"/>
      <dgm:spPr/>
    </dgm:pt>
    <dgm:pt modelId="{3134E62C-1568-B442-8D6A-887B5C6C6A34}" type="pres">
      <dgm:prSet presAssocID="{30C2EC82-1FD2-4008-880B-57E4FA905632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CE29D-D743-5147-B370-45EB31CF7080}" type="pres">
      <dgm:prSet presAssocID="{4D19E9B4-C549-4904-822B-549FFC1E6BA1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273A30-7F1A-4E51-9560-578004CFD9CA}" srcId="{CEFA9967-DF90-46ED-88D7-0D4881EEAE9D}" destId="{2362476B-102B-4453-88AA-5A9289360687}" srcOrd="0" destOrd="0" parTransId="{92E727DA-112C-4EF9-B14B-CF909676EC75}" sibTransId="{CA0DE987-E2BC-4B93-9C16-B27F30281862}"/>
    <dgm:cxn modelId="{FA16BF16-C3E2-3F41-A3DE-36ADAEED1B96}" type="presOf" srcId="{2362476B-102B-4453-88AA-5A9289360687}" destId="{F89A1E60-110F-0F4F-974B-FAE1EF37A033}" srcOrd="1" destOrd="0" presId="urn:microsoft.com/office/officeart/2005/8/layout/process4"/>
    <dgm:cxn modelId="{6F07EA60-0044-2B42-9B8D-FDF89BB64FA5}" type="presOf" srcId="{4D19E9B4-C549-4904-822B-549FFC1E6BA1}" destId="{AB6CE29D-D743-5147-B370-45EB31CF7080}" srcOrd="0" destOrd="0" presId="urn:microsoft.com/office/officeart/2005/8/layout/process4"/>
    <dgm:cxn modelId="{A2019B9D-89EB-4875-B014-74258CF45993}" srcId="{2362476B-102B-4453-88AA-5A9289360687}" destId="{4D19E9B4-C549-4904-822B-549FFC1E6BA1}" srcOrd="1" destOrd="0" parTransId="{D5E39F57-DA38-4730-A294-56175495F21C}" sibTransId="{A202F793-11ED-4830-A33D-8144ED11FADB}"/>
    <dgm:cxn modelId="{AFB9ADF9-9F26-BA4D-8485-A21DDA7924D0}" type="presOf" srcId="{30C2EC82-1FD2-4008-880B-57E4FA905632}" destId="{3134E62C-1568-B442-8D6A-887B5C6C6A34}" srcOrd="0" destOrd="0" presId="urn:microsoft.com/office/officeart/2005/8/layout/process4"/>
    <dgm:cxn modelId="{526F81E7-BF6F-4083-9048-5CDD610C68F7}" srcId="{2362476B-102B-4453-88AA-5A9289360687}" destId="{30C2EC82-1FD2-4008-880B-57E4FA905632}" srcOrd="0" destOrd="0" parTransId="{944B833D-47F1-4470-93BB-C6BB1D4C7812}" sibTransId="{EA8F2E7E-FF53-44D8-BF26-627621C4DD61}"/>
    <dgm:cxn modelId="{0031E94D-16BA-8545-93E3-A6E8401DFBF5}" type="presOf" srcId="{86A11813-0CDC-4BC9-AB6A-BD00A12E05BA}" destId="{DEEC920E-EDFC-6042-A509-67B23F3C747A}" srcOrd="0" destOrd="0" presId="urn:microsoft.com/office/officeart/2005/8/layout/process4"/>
    <dgm:cxn modelId="{6CF87E6F-C618-4050-88AB-0B8040F1BD3C}" srcId="{CEFA9967-DF90-46ED-88D7-0D4881EEAE9D}" destId="{86A11813-0CDC-4BC9-AB6A-BD00A12E05BA}" srcOrd="1" destOrd="0" parTransId="{FC110962-1333-41BD-ADA9-EE13A40675D9}" sibTransId="{464B78F4-D7C9-441A-871D-E6EA5D70848B}"/>
    <dgm:cxn modelId="{EC9C78CC-98F2-5D4F-B0A8-AA6E92084385}" type="presOf" srcId="{CEFA9967-DF90-46ED-88D7-0D4881EEAE9D}" destId="{6786E336-9159-864B-BD9F-FD046B01B38C}" srcOrd="0" destOrd="0" presId="urn:microsoft.com/office/officeart/2005/8/layout/process4"/>
    <dgm:cxn modelId="{9769DCE8-8CE8-A146-879E-022EDFE8E598}" type="presOf" srcId="{2362476B-102B-4453-88AA-5A9289360687}" destId="{BF6533B7-7281-AB4D-92D2-7497BF5B09BE}" srcOrd="0" destOrd="0" presId="urn:microsoft.com/office/officeart/2005/8/layout/process4"/>
    <dgm:cxn modelId="{3188A4BA-6AC5-634B-855A-1B8250EFD36D}" type="presParOf" srcId="{6786E336-9159-864B-BD9F-FD046B01B38C}" destId="{A1A37C04-1F45-DF45-8F51-3EE8A2A712BF}" srcOrd="0" destOrd="0" presId="urn:microsoft.com/office/officeart/2005/8/layout/process4"/>
    <dgm:cxn modelId="{608BD7E2-A751-9342-850D-BED48F81264E}" type="presParOf" srcId="{A1A37C04-1F45-DF45-8F51-3EE8A2A712BF}" destId="{DEEC920E-EDFC-6042-A509-67B23F3C747A}" srcOrd="0" destOrd="0" presId="urn:microsoft.com/office/officeart/2005/8/layout/process4"/>
    <dgm:cxn modelId="{C1AE98C4-8BBA-A244-9D36-418CDE56359C}" type="presParOf" srcId="{6786E336-9159-864B-BD9F-FD046B01B38C}" destId="{78B5C91F-F730-884F-89C6-54BD09AEAD10}" srcOrd="1" destOrd="0" presId="urn:microsoft.com/office/officeart/2005/8/layout/process4"/>
    <dgm:cxn modelId="{89ABD946-B775-0043-949C-0524F57D1367}" type="presParOf" srcId="{6786E336-9159-864B-BD9F-FD046B01B38C}" destId="{DD9BFF61-70CE-4F41-9E99-D9DA2A2CA633}" srcOrd="2" destOrd="0" presId="urn:microsoft.com/office/officeart/2005/8/layout/process4"/>
    <dgm:cxn modelId="{3C8BFBC7-3111-B042-91E8-7B2AFA9717B0}" type="presParOf" srcId="{DD9BFF61-70CE-4F41-9E99-D9DA2A2CA633}" destId="{BF6533B7-7281-AB4D-92D2-7497BF5B09BE}" srcOrd="0" destOrd="0" presId="urn:microsoft.com/office/officeart/2005/8/layout/process4"/>
    <dgm:cxn modelId="{80A53A62-3A7D-1442-893B-20EDF250FD56}" type="presParOf" srcId="{DD9BFF61-70CE-4F41-9E99-D9DA2A2CA633}" destId="{F89A1E60-110F-0F4F-974B-FAE1EF37A033}" srcOrd="1" destOrd="0" presId="urn:microsoft.com/office/officeart/2005/8/layout/process4"/>
    <dgm:cxn modelId="{4824B2D1-2C71-8143-8497-36D9BA7E4E33}" type="presParOf" srcId="{DD9BFF61-70CE-4F41-9E99-D9DA2A2CA633}" destId="{70ACE68C-5498-7748-8912-F0B85CA2C38E}" srcOrd="2" destOrd="0" presId="urn:microsoft.com/office/officeart/2005/8/layout/process4"/>
    <dgm:cxn modelId="{930EDD1C-E0DB-2242-881D-948D940B2934}" type="presParOf" srcId="{70ACE68C-5498-7748-8912-F0B85CA2C38E}" destId="{3134E62C-1568-B442-8D6A-887B5C6C6A34}" srcOrd="0" destOrd="0" presId="urn:microsoft.com/office/officeart/2005/8/layout/process4"/>
    <dgm:cxn modelId="{09CC7C04-08B3-D64D-8198-B75F1FB41267}" type="presParOf" srcId="{70ACE68C-5498-7748-8912-F0B85CA2C38E}" destId="{AB6CE29D-D743-5147-B370-45EB31CF708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90068-D16B-0A46-B465-21D4D93D01E1}">
      <dsp:nvSpPr>
        <dsp:cNvPr id="0" name=""/>
        <dsp:cNvSpPr/>
      </dsp:nvSpPr>
      <dsp:spPr>
        <a:xfrm>
          <a:off x="0" y="397808"/>
          <a:ext cx="10515600" cy="8154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The shift to “TLD”, and away from other, older regimens.</a:t>
          </a:r>
        </a:p>
      </dsp:txBody>
      <dsp:txXfrm>
        <a:off x="39809" y="437617"/>
        <a:ext cx="10435982" cy="735872"/>
      </dsp:txXfrm>
    </dsp:sp>
    <dsp:sp modelId="{9E4D241E-206D-1A4E-B770-7C457D263437}">
      <dsp:nvSpPr>
        <dsp:cNvPr id="0" name=""/>
        <dsp:cNvSpPr/>
      </dsp:nvSpPr>
      <dsp:spPr>
        <a:xfrm>
          <a:off x="0" y="1311219"/>
          <a:ext cx="10515600" cy="81549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New drugs and drug combinations.</a:t>
          </a:r>
        </a:p>
      </dsp:txBody>
      <dsp:txXfrm>
        <a:off x="39809" y="1351028"/>
        <a:ext cx="10435982" cy="735872"/>
      </dsp:txXfrm>
    </dsp:sp>
    <dsp:sp modelId="{9D0F139B-7DC0-CB46-8932-99ECC6B0CED5}">
      <dsp:nvSpPr>
        <dsp:cNvPr id="0" name=""/>
        <dsp:cNvSpPr/>
      </dsp:nvSpPr>
      <dsp:spPr>
        <a:xfrm>
          <a:off x="0" y="2224629"/>
          <a:ext cx="10515600" cy="81549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Correcting the narrative on dolutegravir.</a:t>
          </a:r>
        </a:p>
      </dsp:txBody>
      <dsp:txXfrm>
        <a:off x="39809" y="2264438"/>
        <a:ext cx="10435982" cy="735872"/>
      </dsp:txXfrm>
    </dsp:sp>
    <dsp:sp modelId="{01417DA1-65B3-D147-9EA2-0BB35E9EB73A}">
      <dsp:nvSpPr>
        <dsp:cNvPr id="0" name=""/>
        <dsp:cNvSpPr/>
      </dsp:nvSpPr>
      <dsp:spPr>
        <a:xfrm>
          <a:off x="0" y="3138039"/>
          <a:ext cx="10515600" cy="81549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Modernise and update the latest advice and approaches.</a:t>
          </a:r>
        </a:p>
      </dsp:txBody>
      <dsp:txXfrm>
        <a:off x="39809" y="3177848"/>
        <a:ext cx="10435982" cy="735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8E3BE-D60C-4170-8550-85C243EAAD8E}">
      <dsp:nvSpPr>
        <dsp:cNvPr id="0" name=""/>
        <dsp:cNvSpPr/>
      </dsp:nvSpPr>
      <dsp:spPr>
        <a:xfrm>
          <a:off x="684914" y="1016402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28497-25B6-4ED9-A257-C3D212BE7FF6}">
      <dsp:nvSpPr>
        <dsp:cNvPr id="0" name=""/>
        <dsp:cNvSpPr/>
      </dsp:nvSpPr>
      <dsp:spPr>
        <a:xfrm>
          <a:off x="91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A2E1B-7DE6-4538-A1E2-11A1FE099E5B}">
      <dsp:nvSpPr>
        <dsp:cNvPr id="0" name=""/>
        <dsp:cNvSpPr/>
      </dsp:nvSpPr>
      <dsp:spPr>
        <a:xfrm>
          <a:off x="33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kern="1200"/>
            <a:t>Tenofovir-lamivudine-dolutegravir</a:t>
          </a:r>
        </a:p>
      </dsp:txBody>
      <dsp:txXfrm>
        <a:off x="333914" y="2456402"/>
        <a:ext cx="1800000" cy="720000"/>
      </dsp:txXfrm>
    </dsp:sp>
    <dsp:sp modelId="{99E13721-E7AC-4EBC-B89D-BDA0CEE1A415}">
      <dsp:nvSpPr>
        <dsp:cNvPr id="0" name=""/>
        <dsp:cNvSpPr/>
      </dsp:nvSpPr>
      <dsp:spPr>
        <a:xfrm>
          <a:off x="2799914" y="1016402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F5650-8C26-49FF-830F-77A66ED35F0E}">
      <dsp:nvSpPr>
        <dsp:cNvPr id="0" name=""/>
        <dsp:cNvSpPr/>
      </dsp:nvSpPr>
      <dsp:spPr>
        <a:xfrm>
          <a:off x="3033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8CE5C-3150-4FC0-A062-9F68FEDCB342}">
      <dsp:nvSpPr>
        <dsp:cNvPr id="0" name=""/>
        <dsp:cNvSpPr/>
      </dsp:nvSpPr>
      <dsp:spPr>
        <a:xfrm>
          <a:off x="244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kern="1200"/>
            <a:t>Single, coformulated tablet.</a:t>
          </a:r>
        </a:p>
      </dsp:txBody>
      <dsp:txXfrm>
        <a:off x="2448914" y="2456402"/>
        <a:ext cx="1800000" cy="720000"/>
      </dsp:txXfrm>
    </dsp:sp>
    <dsp:sp modelId="{5EEF5332-B566-4E20-89B6-7534CB1E8F6B}">
      <dsp:nvSpPr>
        <dsp:cNvPr id="0" name=""/>
        <dsp:cNvSpPr/>
      </dsp:nvSpPr>
      <dsp:spPr>
        <a:xfrm>
          <a:off x="4914914" y="1016402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EA2FD-0C3C-48C3-9C9E-A5BA40A7A987}">
      <dsp:nvSpPr>
        <dsp:cNvPr id="0" name=""/>
        <dsp:cNvSpPr/>
      </dsp:nvSpPr>
      <dsp:spPr>
        <a:xfrm>
          <a:off x="514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1F732-6B36-4ED2-9323-5B9663CC1F04}">
      <dsp:nvSpPr>
        <dsp:cNvPr id="0" name=""/>
        <dsp:cNvSpPr/>
      </dsp:nvSpPr>
      <dsp:spPr>
        <a:xfrm>
          <a:off x="456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kern="1200"/>
            <a:t>Very well tolerated.</a:t>
          </a:r>
        </a:p>
      </dsp:txBody>
      <dsp:txXfrm>
        <a:off x="4563914" y="2456402"/>
        <a:ext cx="1800000" cy="720000"/>
      </dsp:txXfrm>
    </dsp:sp>
    <dsp:sp modelId="{F24A3A77-EA53-4B35-9B31-F4A5004E7FDC}">
      <dsp:nvSpPr>
        <dsp:cNvPr id="0" name=""/>
        <dsp:cNvSpPr/>
      </dsp:nvSpPr>
      <dsp:spPr>
        <a:xfrm>
          <a:off x="7029914" y="1016402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1A063-E6F7-41D6-B5A6-6218B88733E3}">
      <dsp:nvSpPr>
        <dsp:cNvPr id="0" name=""/>
        <dsp:cNvSpPr/>
      </dsp:nvSpPr>
      <dsp:spPr>
        <a:xfrm>
          <a:off x="7263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91212-9333-41F9-A5A6-712ADC60B0CA}">
      <dsp:nvSpPr>
        <dsp:cNvPr id="0" name=""/>
        <dsp:cNvSpPr/>
      </dsp:nvSpPr>
      <dsp:spPr>
        <a:xfrm>
          <a:off x="667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kern="1200"/>
            <a:t>High “barrier to resistance”</a:t>
          </a:r>
        </a:p>
      </dsp:txBody>
      <dsp:txXfrm>
        <a:off x="6678914" y="2456402"/>
        <a:ext cx="1800000" cy="720000"/>
      </dsp:txXfrm>
    </dsp:sp>
    <dsp:sp modelId="{D3B23D8F-3CE1-490B-A6C7-34196D29A41C}">
      <dsp:nvSpPr>
        <dsp:cNvPr id="0" name=""/>
        <dsp:cNvSpPr/>
      </dsp:nvSpPr>
      <dsp:spPr>
        <a:xfrm>
          <a:off x="9144914" y="1016402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236A0-F526-46CF-8B20-9FE47BE3E12F}">
      <dsp:nvSpPr>
        <dsp:cNvPr id="0" name=""/>
        <dsp:cNvSpPr/>
      </dsp:nvSpPr>
      <dsp:spPr>
        <a:xfrm>
          <a:off x="937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14B2C-1AC0-4CC2-81BD-D152CABC248B}">
      <dsp:nvSpPr>
        <dsp:cNvPr id="0" name=""/>
        <dsp:cNvSpPr/>
      </dsp:nvSpPr>
      <dsp:spPr>
        <a:xfrm>
          <a:off x="879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kern="1200"/>
            <a:t>Low cost </a:t>
          </a:r>
        </a:p>
      </dsp:txBody>
      <dsp:txXfrm>
        <a:off x="8793914" y="2456402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D00C7-A505-0548-A150-50A8ED65E97A}">
      <dsp:nvSpPr>
        <dsp:cNvPr id="0" name=""/>
        <dsp:cNvSpPr/>
      </dsp:nvSpPr>
      <dsp:spPr>
        <a:xfrm>
          <a:off x="4379229" y="2963296"/>
          <a:ext cx="2484129" cy="24841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/>
            <a:t>TLD</a:t>
          </a:r>
        </a:p>
      </dsp:txBody>
      <dsp:txXfrm>
        <a:off x="4743021" y="3327088"/>
        <a:ext cx="1756545" cy="1756545"/>
      </dsp:txXfrm>
    </dsp:sp>
    <dsp:sp modelId="{45DADDBD-A4BB-D642-9978-AC981241C287}">
      <dsp:nvSpPr>
        <dsp:cNvPr id="0" name=""/>
        <dsp:cNvSpPr/>
      </dsp:nvSpPr>
      <dsp:spPr>
        <a:xfrm rot="12900000">
          <a:off x="2777607" y="2528130"/>
          <a:ext cx="1907802" cy="70797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0A59A-03B6-364D-B0F9-CD5E0A3D2DDB}">
      <dsp:nvSpPr>
        <dsp:cNvPr id="0" name=""/>
        <dsp:cNvSpPr/>
      </dsp:nvSpPr>
      <dsp:spPr>
        <a:xfrm>
          <a:off x="1770157" y="1391014"/>
          <a:ext cx="2359922" cy="18879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/>
            <a:t>1</a:t>
          </a:r>
          <a:r>
            <a:rPr lang="en-GB" sz="3700" kern="1200" baseline="30000" dirty="0"/>
            <a:t>st</a:t>
          </a:r>
          <a:r>
            <a:rPr lang="en-GB" sz="3700" kern="1200" dirty="0"/>
            <a:t> line TEE</a:t>
          </a:r>
        </a:p>
      </dsp:txBody>
      <dsp:txXfrm>
        <a:off x="1825453" y="1446310"/>
        <a:ext cx="2249330" cy="1777346"/>
      </dsp:txXfrm>
    </dsp:sp>
    <dsp:sp modelId="{85393484-CE98-8B4A-9124-DF9ED55C2B8D}">
      <dsp:nvSpPr>
        <dsp:cNvPr id="0" name=""/>
        <dsp:cNvSpPr/>
      </dsp:nvSpPr>
      <dsp:spPr>
        <a:xfrm rot="16200000">
          <a:off x="4667393" y="1544370"/>
          <a:ext cx="1907802" cy="70797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8523D-5D1A-BB4A-A164-DD1D9FFCB78C}">
      <dsp:nvSpPr>
        <dsp:cNvPr id="0" name=""/>
        <dsp:cNvSpPr/>
      </dsp:nvSpPr>
      <dsp:spPr>
        <a:xfrm>
          <a:off x="4441333" y="488"/>
          <a:ext cx="2359922" cy="1887938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/>
            <a:t>2</a:t>
          </a:r>
          <a:r>
            <a:rPr lang="en-GB" sz="3700" kern="1200" baseline="30000" dirty="0"/>
            <a:t>nd</a:t>
          </a:r>
          <a:r>
            <a:rPr lang="en-GB" sz="3700" kern="1200" dirty="0"/>
            <a:t> line PI</a:t>
          </a:r>
        </a:p>
      </dsp:txBody>
      <dsp:txXfrm>
        <a:off x="4496629" y="55784"/>
        <a:ext cx="2249330" cy="1777346"/>
      </dsp:txXfrm>
    </dsp:sp>
    <dsp:sp modelId="{6F01ACEB-2E91-3747-A5B6-737189D644A9}">
      <dsp:nvSpPr>
        <dsp:cNvPr id="0" name=""/>
        <dsp:cNvSpPr/>
      </dsp:nvSpPr>
      <dsp:spPr>
        <a:xfrm rot="19500000">
          <a:off x="6557178" y="2528130"/>
          <a:ext cx="1907802" cy="70797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28BF9-0EFC-CE41-AEF1-D228C40947D9}">
      <dsp:nvSpPr>
        <dsp:cNvPr id="0" name=""/>
        <dsp:cNvSpPr/>
      </dsp:nvSpPr>
      <dsp:spPr>
        <a:xfrm>
          <a:off x="7112508" y="1391014"/>
          <a:ext cx="2359922" cy="188793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/>
            <a:t>Simplifying 3rd line</a:t>
          </a:r>
        </a:p>
      </dsp:txBody>
      <dsp:txXfrm>
        <a:off x="7167804" y="1446310"/>
        <a:ext cx="2249330" cy="17773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8F2A1-6DE3-6840-AEC4-97F7808DC8E1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/>
            <a:t>Initial concerns from Botswana pregnancy registry data have gone away as further data accumulated, and no similar signal elsewhere in the world either.</a:t>
          </a:r>
        </a:p>
      </dsp:txBody>
      <dsp:txXfrm rot="-5400000">
        <a:off x="3785616" y="295201"/>
        <a:ext cx="6647092" cy="1532257"/>
      </dsp:txXfrm>
    </dsp:sp>
    <dsp:sp modelId="{106D1188-DDFC-7F49-B9E0-40DCEC20DCC8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/>
            <a:t>Safe in pregnancy</a:t>
          </a:r>
          <a:endParaRPr lang="en-US" sz="4400" kern="1200"/>
        </a:p>
      </dsp:txBody>
      <dsp:txXfrm>
        <a:off x="103614" y="103667"/>
        <a:ext cx="3578388" cy="1915324"/>
      </dsp:txXfrm>
    </dsp:sp>
    <dsp:sp modelId="{C76536B7-FA12-0C41-8B0F-5B6D250B5A01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/>
            <a:t>More weight gained when compared to efavirenz-based regimens, but this almost certainly isn’t dolutegravir’s doing.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Seems to be toxicity from efavirenz-based regimens in a subset of patients who (genetically) </a:t>
          </a:r>
          <a:r>
            <a:rPr lang="en-US" sz="2000" kern="1200" dirty="0" err="1"/>
            <a:t>metabolise</a:t>
          </a:r>
          <a:r>
            <a:rPr lang="en-US" sz="2000" kern="1200" dirty="0"/>
            <a:t> it slowly </a:t>
          </a:r>
          <a:r>
            <a:rPr lang="en-US" sz="2000" kern="1200" dirty="0">
              <a:sym typeface="Wingdings" pitchFamily="2" charset="2"/>
            </a:rPr>
            <a:t> </a:t>
          </a:r>
          <a:r>
            <a:rPr lang="en-US" sz="2000" kern="1200" dirty="0"/>
            <a:t>higher efavirenz levels </a:t>
          </a:r>
          <a:r>
            <a:rPr lang="en-US" sz="2000" kern="1200" dirty="0">
              <a:sym typeface="Wingdings" pitchFamily="2" charset="2"/>
            </a:rPr>
            <a:t> </a:t>
          </a:r>
          <a:r>
            <a:rPr lang="en-US" sz="2000" kern="1200" dirty="0"/>
            <a:t>preventing weight gain.</a:t>
          </a:r>
        </a:p>
      </dsp:txBody>
      <dsp:txXfrm rot="-5400000">
        <a:off x="3785616" y="2523880"/>
        <a:ext cx="6647092" cy="1532257"/>
      </dsp:txXfrm>
    </dsp:sp>
    <dsp:sp modelId="{F6C04846-28B4-7546-B10E-6984A39AD12A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/>
            <a:t>Doesn’t cause weight gain</a:t>
          </a:r>
          <a:endParaRPr lang="en-US" sz="4400" kern="1200"/>
        </a:p>
      </dsp:txBody>
      <dsp:txXfrm>
        <a:off x="103614" y="2332346"/>
        <a:ext cx="3578388" cy="19153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F3825-FECF-2743-9DD6-42FB06F957E1}">
      <dsp:nvSpPr>
        <dsp:cNvPr id="0" name=""/>
        <dsp:cNvSpPr/>
      </dsp:nvSpPr>
      <dsp:spPr>
        <a:xfrm>
          <a:off x="3414" y="212472"/>
          <a:ext cx="3329572" cy="12949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Abacavir (ABC) + lamivudine + dolutegravir</a:t>
          </a:r>
        </a:p>
      </dsp:txBody>
      <dsp:txXfrm>
        <a:off x="3414" y="212472"/>
        <a:ext cx="3329572" cy="1294923"/>
      </dsp:txXfrm>
    </dsp:sp>
    <dsp:sp modelId="{C308B256-7BB3-3A4A-AEF1-D352C6555398}">
      <dsp:nvSpPr>
        <dsp:cNvPr id="0" name=""/>
        <dsp:cNvSpPr/>
      </dsp:nvSpPr>
      <dsp:spPr>
        <a:xfrm>
          <a:off x="3414" y="1507395"/>
          <a:ext cx="3329572" cy="196953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/>
            <a:t>Another good regimen available as a single tablet.</a:t>
          </a:r>
        </a:p>
      </dsp:txBody>
      <dsp:txXfrm>
        <a:off x="3414" y="1507395"/>
        <a:ext cx="3329572" cy="1969537"/>
      </dsp:txXfrm>
    </dsp:sp>
    <dsp:sp modelId="{FEB42C72-8D45-964F-9C22-E3530BB5C47B}">
      <dsp:nvSpPr>
        <dsp:cNvPr id="0" name=""/>
        <dsp:cNvSpPr/>
      </dsp:nvSpPr>
      <dsp:spPr>
        <a:xfrm>
          <a:off x="3799128" y="212472"/>
          <a:ext cx="3329572" cy="129492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Co-formulated protease inhibitors: </a:t>
          </a:r>
          <a:r>
            <a:rPr lang="en-US" sz="2000" kern="1200" dirty="0"/>
            <a:t>atazanavir/ritonavir, darunavir/ritonavir.</a:t>
          </a:r>
        </a:p>
      </dsp:txBody>
      <dsp:txXfrm>
        <a:off x="3799128" y="212472"/>
        <a:ext cx="3329572" cy="1294923"/>
      </dsp:txXfrm>
    </dsp:sp>
    <dsp:sp modelId="{AF574A7C-B7A6-AA45-A65E-1909523896D3}">
      <dsp:nvSpPr>
        <dsp:cNvPr id="0" name=""/>
        <dsp:cNvSpPr/>
      </dsp:nvSpPr>
      <dsp:spPr>
        <a:xfrm>
          <a:off x="3799128" y="1507395"/>
          <a:ext cx="3329572" cy="1969537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/>
            <a:t>Fewer tablets required for patients on drugs of this class (protease inhibitors)</a:t>
          </a:r>
        </a:p>
      </dsp:txBody>
      <dsp:txXfrm>
        <a:off x="3799128" y="1507395"/>
        <a:ext cx="3329572" cy="1969537"/>
      </dsp:txXfrm>
    </dsp:sp>
    <dsp:sp modelId="{D8F5E246-3F51-044D-BA82-0B7560EF1D00}">
      <dsp:nvSpPr>
        <dsp:cNvPr id="0" name=""/>
        <dsp:cNvSpPr/>
      </dsp:nvSpPr>
      <dsp:spPr>
        <a:xfrm>
          <a:off x="7594841" y="212472"/>
          <a:ext cx="3329572" cy="129492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“TAF” – tenofovir alafenamide</a:t>
          </a:r>
        </a:p>
      </dsp:txBody>
      <dsp:txXfrm>
        <a:off x="7594841" y="212472"/>
        <a:ext cx="3329572" cy="1294923"/>
      </dsp:txXfrm>
    </dsp:sp>
    <dsp:sp modelId="{3EDB6796-3406-B943-AC6E-7428CF4E0026}">
      <dsp:nvSpPr>
        <dsp:cNvPr id="0" name=""/>
        <dsp:cNvSpPr/>
      </dsp:nvSpPr>
      <dsp:spPr>
        <a:xfrm>
          <a:off x="7594841" y="1507395"/>
          <a:ext cx="3329572" cy="1969537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Slightly more renal and bone friendly version of tenofovir (TDF), though with some other downsides that precluded frontline recommendation.</a:t>
          </a:r>
        </a:p>
      </dsp:txBody>
      <dsp:txXfrm>
        <a:off x="7594841" y="1507395"/>
        <a:ext cx="3329572" cy="19695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C920E-EDFC-6042-A509-67B23F3C747A}">
      <dsp:nvSpPr>
        <dsp:cNvPr id="0" name=""/>
        <dsp:cNvSpPr/>
      </dsp:nvSpPr>
      <dsp:spPr>
        <a:xfrm>
          <a:off x="0" y="2530579"/>
          <a:ext cx="10927829" cy="16603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Where there are differences, these are clearly indicated and a rationale given.</a:t>
          </a:r>
        </a:p>
      </dsp:txBody>
      <dsp:txXfrm>
        <a:off x="0" y="2530579"/>
        <a:ext cx="10927829" cy="1660334"/>
      </dsp:txXfrm>
    </dsp:sp>
    <dsp:sp modelId="{F89A1E60-110F-0F4F-974B-FAE1EF37A033}">
      <dsp:nvSpPr>
        <dsp:cNvPr id="0" name=""/>
        <dsp:cNvSpPr/>
      </dsp:nvSpPr>
      <dsp:spPr>
        <a:xfrm rot="10800000">
          <a:off x="0" y="1890"/>
          <a:ext cx="10927829" cy="2553594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Conscious of the need for harmonisation where possible:</a:t>
          </a:r>
        </a:p>
      </dsp:txBody>
      <dsp:txXfrm rot="-10800000">
        <a:off x="0" y="1890"/>
        <a:ext cx="10927829" cy="896311"/>
      </dsp:txXfrm>
    </dsp:sp>
    <dsp:sp modelId="{3134E62C-1568-B442-8D6A-887B5C6C6A34}">
      <dsp:nvSpPr>
        <dsp:cNvPr id="0" name=""/>
        <dsp:cNvSpPr/>
      </dsp:nvSpPr>
      <dsp:spPr>
        <a:xfrm>
          <a:off x="0" y="898202"/>
          <a:ext cx="5463914" cy="76352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Easier for training and educational purposes</a:t>
          </a:r>
        </a:p>
      </dsp:txBody>
      <dsp:txXfrm>
        <a:off x="0" y="898202"/>
        <a:ext cx="5463914" cy="763524"/>
      </dsp:txXfrm>
    </dsp:sp>
    <dsp:sp modelId="{AB6CE29D-D743-5147-B370-45EB31CF7080}">
      <dsp:nvSpPr>
        <dsp:cNvPr id="0" name=""/>
        <dsp:cNvSpPr/>
      </dsp:nvSpPr>
      <dsp:spPr>
        <a:xfrm>
          <a:off x="5463914" y="898202"/>
          <a:ext cx="5463914" cy="763524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Patients shift between public and private sectors</a:t>
          </a:r>
        </a:p>
      </dsp:txBody>
      <dsp:txXfrm>
        <a:off x="5463914" y="898202"/>
        <a:ext cx="5463914" cy="763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B8332-93EB-B44B-9CD5-D9C799DEA7F1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4F80C-666F-1D4F-96CA-026026410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3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4F80C-666F-1D4F-96CA-026026410E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0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4F80C-666F-1D4F-96CA-026026410E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D455-E186-0085-975E-4DBC55A8F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742EE-ED4E-6C30-A26B-A097A1772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CBC8E-3914-0CE9-972A-1EDD4FCD3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DFE6-6819-AC44-B259-37A2A06CA4E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BA48B-BB81-C8AC-69C3-8AA5DFE56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B935-F8EA-8D1D-279A-073566D6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7F5C-9F53-B441-BE51-1A19ADA8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79DDA-61BC-6CCC-FDFA-BB05609D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392EFA-3FB2-8449-6A25-E6E25BF45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9A4E0-C1C9-097A-87D7-61D40463F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DFE6-6819-AC44-B259-37A2A06CA4E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8FB95-A752-7FF3-4726-331D3123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5A6A9-75EA-6EFB-8BB9-0B1F2C90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7F5C-9F53-B441-BE51-1A19ADA8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0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98BB55-8680-E2C9-3C5B-08A282C686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68125A-F897-B62B-9BD7-E44B05AC4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3C3AA-FA90-8F47-337C-41D6A8520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DFE6-6819-AC44-B259-37A2A06CA4E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F218D-AE6C-DA3C-256B-12825258A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D3346-6C9A-3A00-0D07-6F99DABD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7F5C-9F53-B441-BE51-1A19ADA8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0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FF20-5BAD-0FB4-50D0-AD15BA820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DB9F6-3E10-6490-D30E-64679CA4B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ACC19-FCE5-3907-BDBF-14B58980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DFE6-6819-AC44-B259-37A2A06CA4E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5E596-251C-2AC7-6539-09B6EFDD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39A28-3DFE-AC54-9814-9EB89C28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7F5C-9F53-B441-BE51-1A19ADA8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3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CF3F-C886-2478-FD4B-B7E98199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6A30E-E135-4EE5-4626-3317A983C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AF19A-793F-C9EC-3891-F20254E2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DFE6-6819-AC44-B259-37A2A06CA4E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804FA-E428-37C5-8C15-C894E5ADA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05452-9564-EEDF-A8EA-E13E3F67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7F5C-9F53-B441-BE51-1A19ADA8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1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F71C9-DE32-F4AD-E470-5DDB4A2A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680B7-0B24-8342-FD88-8406844C4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29A6E-77D5-1508-AEFE-F1A4C1B43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6FFE0-BF2A-1DF9-FD9A-10F59DB9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DFE6-6819-AC44-B259-37A2A06CA4E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21087-D100-85B8-3F72-261CB8BF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51D21-5E03-E314-391B-DAE6D11E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7F5C-9F53-B441-BE51-1A19ADA8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6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6CE4C-037A-70A6-8D9D-BCE446A97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4AD56-0BE6-5793-68BD-0F1F4963E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E3355-A55F-D8CB-5FE6-9E65F3751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23F240-D1A6-34D3-B1AB-D9D7F05815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76AFC1-1AE7-790F-A6F4-498CD3F555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97EFEE-781D-0BAC-EB7D-BFED2C0E2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DFE6-6819-AC44-B259-37A2A06CA4E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B3D863-E19E-2EF8-AF5E-1772F48E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85B675-9395-C1EB-B067-B705CFAB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7F5C-9F53-B441-BE51-1A19ADA8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56970-0ABB-540B-C2DD-C2ABB10F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0B4A-4BB3-E6C8-8699-AD3ECE2C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DFE6-6819-AC44-B259-37A2A06CA4E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33CBF-1861-251E-3821-7EAB73F6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D98D1-ED52-AD30-9E40-F38B6DE0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7F5C-9F53-B441-BE51-1A19ADA8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8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636F0-7AFD-141E-C395-41363B88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DFE6-6819-AC44-B259-37A2A06CA4E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81CBA9-4C6C-6292-7182-E9C2B8AD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35CC4-2B64-2A21-5A10-8165F373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7F5C-9F53-B441-BE51-1A19ADA8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5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F31FE-0028-9B9F-864A-0218AC6BC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BEBCB-C528-55BF-BB45-2E735C27A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622B4-7A3B-9906-DB9E-ADDA9EA41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8455E-7A08-3261-6F03-9B704F4E7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DFE6-6819-AC44-B259-37A2A06CA4E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912FE-6CCB-16C5-AF63-6105D741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960D9-365D-C545-B2A5-A1F703A97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7F5C-9F53-B441-BE51-1A19ADA8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9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7095-134C-8D1B-3919-9F3734197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47545-CD3D-DF24-365F-6F1B61417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A7CE4-8E76-4D95-1288-7220C61B0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117A4-1663-E8A8-D4DD-813F2910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DFE6-6819-AC44-B259-37A2A06CA4E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F1D2C-C8BF-17D7-5002-61DD2FB8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06029-444C-934E-218C-7B27571C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7F5C-9F53-B441-BE51-1A19ADA8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4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951C9-22F9-D7F2-EA71-C21DC3891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F55EE-0D80-D7FA-767B-DEFC6F172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21F47-3EC1-8E1C-662B-CC101D3A7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4DFE6-6819-AC44-B259-37A2A06CA4EF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45B4D-D39A-80BA-E1B7-DC32C8639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FD0C9-73B2-20C0-2769-F6633233B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D7F5C-9F53-B441-BE51-1A19ADA8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6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BGRectangle">
            <a:extLst>
              <a:ext uri="{FF2B5EF4-FFF2-40B4-BE49-F238E27FC236}">
                <a16:creationId xmlns:a16="http://schemas.microsoft.com/office/drawing/2014/main" id="{44B42A97-2187-442B-BB48-39526296DA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7B2D03A-D9F5-7EB7-C846-F00E88E6D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01" b="1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12" name="!!Rectangle">
            <a:extLst>
              <a:ext uri="{FF2B5EF4-FFF2-40B4-BE49-F238E27FC236}">
                <a16:creationId xmlns:a16="http://schemas.microsoft.com/office/drawing/2014/main" id="{F40CA114-B78B-4E3B-A785-96745276B6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D1182-DEA7-0863-2792-971D07331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423" y="481790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Adult Antiretroviral Therapy Guidelines </a:t>
            </a:r>
            <a:br>
              <a:rPr lang="en-US" sz="2400" dirty="0"/>
            </a:br>
            <a:r>
              <a:rPr lang="en-US" sz="2400" dirty="0"/>
              <a:t>2023 Update </a:t>
            </a:r>
          </a:p>
        </p:txBody>
      </p:sp>
      <p:sp>
        <p:nvSpPr>
          <p:cNvPr id="14" name="!!Line">
            <a:extLst>
              <a:ext uri="{FF2B5EF4-FFF2-40B4-BE49-F238E27FC236}">
                <a16:creationId xmlns:a16="http://schemas.microsoft.com/office/drawing/2014/main" id="{1B1D834C-2707-49B0-A3CE-334D83DFF0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5048" y="5266944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16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BEBD13E-22EA-D246-BC9B-F3C657145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05932"/>
            <a:ext cx="11226799" cy="564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4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A10D2BD-DF33-8A44-B20E-DA335639E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563832"/>
            <a:ext cx="11226799" cy="572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6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AF382A2-5AE9-624B-95B8-6BBA39E4A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808884"/>
            <a:ext cx="9951041" cy="323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74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283EA60-EB05-AB4B-B1B2-0BFB9B028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85" y="719518"/>
            <a:ext cx="10625429" cy="2709482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D246DC2-A7B6-8A45-B499-DAE97414E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85" y="3909060"/>
            <a:ext cx="50546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5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CDFCEB5-7A42-A34F-B826-0C557552D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46" y="0"/>
            <a:ext cx="9576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5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4514CD2-3ACF-C243-B1A7-48CA10CEA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18201"/>
            <a:ext cx="11226799" cy="541692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CD04910-ECE5-3545-A557-E9D38F9291F6}"/>
              </a:ext>
            </a:extLst>
          </p:cNvPr>
          <p:cNvSpPr/>
          <p:nvPr/>
        </p:nvSpPr>
        <p:spPr>
          <a:xfrm>
            <a:off x="5332176" y="1948990"/>
            <a:ext cx="2268807" cy="4783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BA97696-C86C-D24F-B140-74448C0C7EB5}"/>
              </a:ext>
            </a:extLst>
          </p:cNvPr>
          <p:cNvSpPr/>
          <p:nvPr/>
        </p:nvSpPr>
        <p:spPr>
          <a:xfrm>
            <a:off x="2037991" y="1948990"/>
            <a:ext cx="2268807" cy="4783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D48FA6-7181-604D-942A-37A88496E501}"/>
              </a:ext>
            </a:extLst>
          </p:cNvPr>
          <p:cNvSpPr/>
          <p:nvPr/>
        </p:nvSpPr>
        <p:spPr>
          <a:xfrm>
            <a:off x="7071881" y="1948990"/>
            <a:ext cx="2268807" cy="4783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97854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962A4DD-9E5A-A444-AE91-C53BECE33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826" y="492125"/>
            <a:ext cx="7818348" cy="58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35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E9605A7-65FC-7D46-BFCA-1E1511898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249" y="0"/>
            <a:ext cx="5832389" cy="823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6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8B27C7-3D93-7FBF-DA70-1AB70A2423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3E961-C36C-2272-DE70-F094EB2C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Why an update now?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67692B-F332-C959-888E-B77A4AB25F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7899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620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B6BB4-8A7C-6477-B357-05DBF851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The shift to “TLD”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275258-E59D-73BF-3652-68DE98332E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7316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31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7FCFE7-FA9A-F802-D825-D181BD5037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511259"/>
              </p:ext>
            </p:extLst>
          </p:nvPr>
        </p:nvGraphicFramePr>
        <p:xfrm>
          <a:off x="474705" y="754582"/>
          <a:ext cx="11242589" cy="544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7279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77ABF-7BD1-1FA5-EDD2-BC722F78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Shift away from AZT and lopinavir/ritonavir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CB200-0EA6-46C2-F256-CD8C3C567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982" y="2265645"/>
            <a:ext cx="9724031" cy="3683358"/>
          </a:xfrm>
        </p:spPr>
        <p:txBody>
          <a:bodyPr numCol="2"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AZT (zidovudine)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dirty="0"/>
              <a:t>Twice-daily</a:t>
            </a:r>
          </a:p>
          <a:p>
            <a:r>
              <a:rPr lang="en-US" sz="2400" dirty="0"/>
              <a:t>Side-effects</a:t>
            </a:r>
          </a:p>
          <a:p>
            <a:r>
              <a:rPr lang="en-US" sz="2400" dirty="0"/>
              <a:t>Now known to be inferior to TDF even in second-line therapy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Lopinavir/ritonavir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dirty="0"/>
              <a:t>Twice-daily</a:t>
            </a:r>
          </a:p>
          <a:p>
            <a:r>
              <a:rPr lang="en-US" sz="2400" dirty="0"/>
              <a:t>Side-effects</a:t>
            </a:r>
          </a:p>
          <a:p>
            <a:r>
              <a:rPr lang="en-US" sz="2400" dirty="0"/>
              <a:t>Still required for some patients on TB treatment who need medication in this class.</a:t>
            </a:r>
          </a:p>
        </p:txBody>
      </p:sp>
    </p:spTree>
    <p:extLst>
      <p:ext uri="{BB962C8B-B14F-4D97-AF65-F5344CB8AC3E}">
        <p14:creationId xmlns:p14="http://schemas.microsoft.com/office/powerpoint/2010/main" val="272072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5D3691-11B0-2B00-6049-12289BADD3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873378-EED4-5CB3-E3A8-4186A35F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Correcting the narrative on dolutegravir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E1D5A5-7A3B-42C0-8358-C376EF3840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2739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061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FF04E-9C06-E774-9CE0-F06A541B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New drugs and drug combinations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AE6D3D-0ECA-D210-4433-9828D9E0D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66574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190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3B98B-06DB-A2EC-4D55-AB7248FF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Synergy with Department of Health Guidelines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D8FCDA-FF71-F540-104C-7951419DD9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50893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781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3215D-3CF3-E0D3-5694-C6A43E67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Getting the word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0F00F-EEB0-D60F-D598-6A061A3F9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405699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PDF to download:</a:t>
            </a:r>
          </a:p>
          <a:p>
            <a:pPr lvl="1"/>
            <a:r>
              <a:rPr lang="en-US" sz="1700" dirty="0"/>
              <a:t>High quality document, small size (2.7 MB), no need for constant internet access.</a:t>
            </a:r>
          </a:p>
          <a:p>
            <a:endParaRPr lang="en-US" sz="1700" dirty="0"/>
          </a:p>
          <a:p>
            <a:r>
              <a:rPr lang="en-US" sz="2400" dirty="0"/>
              <a:t>Online website </a:t>
            </a:r>
          </a:p>
          <a:p>
            <a:pPr lvl="1"/>
            <a:r>
              <a:rPr lang="en-US" sz="1700" dirty="0"/>
              <a:t>Realtime, quick to update, </a:t>
            </a:r>
            <a:r>
              <a:rPr lang="en-US" sz="1700" dirty="0" err="1"/>
              <a:t>optimised</a:t>
            </a:r>
            <a:r>
              <a:rPr lang="en-US" sz="1700" dirty="0"/>
              <a:t> for both mobile devices and desktops</a:t>
            </a:r>
          </a:p>
          <a:p>
            <a:endParaRPr lang="en-US" sz="1700" dirty="0"/>
          </a:p>
          <a:p>
            <a:r>
              <a:rPr lang="en-US" sz="2400" dirty="0"/>
              <a:t>Webinars, training sessions</a:t>
            </a:r>
          </a:p>
          <a:p>
            <a:endParaRPr lang="en-US" sz="1700" dirty="0"/>
          </a:p>
          <a:p>
            <a:r>
              <a:rPr lang="en-US" sz="2400" dirty="0"/>
              <a:t>Downloadable posters</a:t>
            </a:r>
          </a:p>
          <a:p>
            <a:pPr lvl="1"/>
            <a:r>
              <a:rPr lang="en-US" sz="1700" dirty="0"/>
              <a:t>Treatment and monitoring algorithms </a:t>
            </a:r>
          </a:p>
          <a:p>
            <a:endParaRPr lang="en-US" sz="1700" dirty="0"/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89ACCE08-A36E-4BD7-21A7-ECF0EBA48F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4" r="47326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4D3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55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363</Words>
  <Application>Microsoft Office PowerPoint</Application>
  <PresentationFormat>Widescreen</PresentationFormat>
  <Paragraphs>60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Tw Cen MT</vt:lpstr>
      <vt:lpstr>Wingdings</vt:lpstr>
      <vt:lpstr>Office Theme</vt:lpstr>
      <vt:lpstr> Adult Antiretroviral Therapy Guidelines  2023 Update </vt:lpstr>
      <vt:lpstr>Why an update now?</vt:lpstr>
      <vt:lpstr>The shift to “TLD” </vt:lpstr>
      <vt:lpstr>PowerPoint Presentation</vt:lpstr>
      <vt:lpstr>Shift away from AZT and lopinavir/ritonavir</vt:lpstr>
      <vt:lpstr>Correcting the narrative on dolutegravir</vt:lpstr>
      <vt:lpstr>New drugs and drug combinations</vt:lpstr>
      <vt:lpstr>Synergy with Department of Health Guidelines</vt:lpstr>
      <vt:lpstr>Getting the word 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Adult Antiretroviral Therapy Guidelines  2023 Update</dc:title>
  <dc:creator>Jeremy Nel</dc:creator>
  <cp:lastModifiedBy>Rosaline Daniel</cp:lastModifiedBy>
  <cp:revision>6</cp:revision>
  <dcterms:created xsi:type="dcterms:W3CDTF">2022-12-06T18:44:45Z</dcterms:created>
  <dcterms:modified xsi:type="dcterms:W3CDTF">2022-12-07T06:46:16Z</dcterms:modified>
</cp:coreProperties>
</file>